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36"/>
  </p:notesMasterIdLst>
  <p:handoutMasterIdLst>
    <p:handoutMasterId r:id="rId37"/>
  </p:handoutMasterIdLst>
  <p:sldIdLst>
    <p:sldId id="379" r:id="rId2"/>
    <p:sldId id="412" r:id="rId3"/>
    <p:sldId id="420" r:id="rId4"/>
    <p:sldId id="381" r:id="rId5"/>
    <p:sldId id="421" r:id="rId6"/>
    <p:sldId id="382" r:id="rId7"/>
    <p:sldId id="380" r:id="rId8"/>
    <p:sldId id="383" r:id="rId9"/>
    <p:sldId id="386" r:id="rId10"/>
    <p:sldId id="388" r:id="rId11"/>
    <p:sldId id="389" r:id="rId12"/>
    <p:sldId id="385" r:id="rId13"/>
    <p:sldId id="422" r:id="rId14"/>
    <p:sldId id="394" r:id="rId15"/>
    <p:sldId id="387" r:id="rId16"/>
    <p:sldId id="405" r:id="rId17"/>
    <p:sldId id="393" r:id="rId18"/>
    <p:sldId id="395" r:id="rId19"/>
    <p:sldId id="404" r:id="rId20"/>
    <p:sldId id="396" r:id="rId21"/>
    <p:sldId id="410" r:id="rId22"/>
    <p:sldId id="409" r:id="rId23"/>
    <p:sldId id="411" r:id="rId24"/>
    <p:sldId id="419" r:id="rId25"/>
    <p:sldId id="423" r:id="rId26"/>
    <p:sldId id="397" r:id="rId27"/>
    <p:sldId id="398" r:id="rId28"/>
    <p:sldId id="399" r:id="rId29"/>
    <p:sldId id="407" r:id="rId30"/>
    <p:sldId id="406" r:id="rId31"/>
    <p:sldId id="408" r:id="rId32"/>
    <p:sldId id="424" r:id="rId33"/>
    <p:sldId id="418" r:id="rId34"/>
    <p:sldId id="417" r:id="rId3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55341"/>
    <a:srgbClr val="FF3300"/>
    <a:srgbClr val="CC3300"/>
    <a:srgbClr val="FF9900"/>
    <a:srgbClr val="000000"/>
    <a:srgbClr val="3333FF"/>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14" autoAdjust="0"/>
    <p:restoredTop sz="90564" autoAdjust="0"/>
  </p:normalViewPr>
  <p:slideViewPr>
    <p:cSldViewPr>
      <p:cViewPr varScale="1">
        <p:scale>
          <a:sx n="105" d="100"/>
          <a:sy n="105" d="100"/>
        </p:scale>
        <p:origin x="19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84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1C66D4-292A-45F8-9C95-529342E4BA0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3C849BB-06CE-435B-92A3-D1FF9FD9E4E7}">
      <dgm:prSet phldrT="[Text]" custT="1"/>
      <dgm:spPr/>
      <dgm:t>
        <a:bodyPr/>
        <a:lstStyle/>
        <a:p>
          <a:r>
            <a:rPr lang="en-US" sz="4000" dirty="0" smtClean="0"/>
            <a:t>Outcomes Based Budgeting</a:t>
          </a:r>
          <a:endParaRPr lang="en-US" sz="4000" dirty="0"/>
        </a:p>
      </dgm:t>
    </dgm:pt>
    <dgm:pt modelId="{6AA39594-D24D-4A7C-827E-B51D2BE23440}" type="parTrans" cxnId="{CEF9F20E-78EE-4720-BB8C-00D36AA64B72}">
      <dgm:prSet/>
      <dgm:spPr/>
      <dgm:t>
        <a:bodyPr/>
        <a:lstStyle/>
        <a:p>
          <a:endParaRPr lang="en-US"/>
        </a:p>
      </dgm:t>
    </dgm:pt>
    <dgm:pt modelId="{B1AA0923-FA14-43BD-B687-C3E177FFD5F6}" type="sibTrans" cxnId="{CEF9F20E-78EE-4720-BB8C-00D36AA64B72}">
      <dgm:prSet/>
      <dgm:spPr/>
      <dgm:t>
        <a:bodyPr/>
        <a:lstStyle/>
        <a:p>
          <a:endParaRPr lang="en-US"/>
        </a:p>
      </dgm:t>
    </dgm:pt>
    <dgm:pt modelId="{6ACDEA7E-2432-4116-BF01-1EBE7D2D9F0B}">
      <dgm:prSet phldrT="[Text]" custT="1"/>
      <dgm:spPr/>
      <dgm:t>
        <a:bodyPr/>
        <a:lstStyle/>
        <a:p>
          <a:r>
            <a:rPr lang="en-US" sz="3200" dirty="0" smtClean="0"/>
            <a:t>Practice of developing budgets based on relationships between program funding levels and expected results</a:t>
          </a:r>
          <a:endParaRPr lang="en-US" sz="3200" dirty="0"/>
        </a:p>
      </dgm:t>
    </dgm:pt>
    <dgm:pt modelId="{CF02BA1E-A5D4-4C1E-BCB5-46AF56EFDC7A}" type="parTrans" cxnId="{76EB651D-F660-4373-A213-C720AD2460E8}">
      <dgm:prSet/>
      <dgm:spPr/>
      <dgm:t>
        <a:bodyPr/>
        <a:lstStyle/>
        <a:p>
          <a:endParaRPr lang="en-US"/>
        </a:p>
      </dgm:t>
    </dgm:pt>
    <dgm:pt modelId="{44F11FCF-CA18-4A98-AA48-0DE2374DD7A3}" type="sibTrans" cxnId="{76EB651D-F660-4373-A213-C720AD2460E8}">
      <dgm:prSet/>
      <dgm:spPr/>
      <dgm:t>
        <a:bodyPr/>
        <a:lstStyle/>
        <a:p>
          <a:endParaRPr lang="en-US"/>
        </a:p>
      </dgm:t>
    </dgm:pt>
    <dgm:pt modelId="{619AFF96-8DC3-42C6-8A92-AA93242B058C}">
      <dgm:prSet phldrT="[Text]" custT="1"/>
      <dgm:spPr/>
      <dgm:t>
        <a:bodyPr/>
        <a:lstStyle/>
        <a:p>
          <a:r>
            <a:rPr lang="en-US" sz="3200" dirty="0" smtClean="0"/>
            <a:t>Generally starts with strategic goals</a:t>
          </a:r>
          <a:endParaRPr lang="en-US" sz="3200" dirty="0"/>
        </a:p>
      </dgm:t>
    </dgm:pt>
    <dgm:pt modelId="{AD0CD0BB-ADF0-4963-8E61-7511D1CDC3C5}" type="parTrans" cxnId="{FCAD4D53-71E2-400F-BFC6-FAD61DF3A8A3}">
      <dgm:prSet/>
      <dgm:spPr/>
      <dgm:t>
        <a:bodyPr/>
        <a:lstStyle/>
        <a:p>
          <a:endParaRPr lang="en-US"/>
        </a:p>
      </dgm:t>
    </dgm:pt>
    <dgm:pt modelId="{C19FB635-12E9-4AA0-A021-D36937149F05}" type="sibTrans" cxnId="{FCAD4D53-71E2-400F-BFC6-FAD61DF3A8A3}">
      <dgm:prSet/>
      <dgm:spPr/>
      <dgm:t>
        <a:bodyPr/>
        <a:lstStyle/>
        <a:p>
          <a:endParaRPr lang="en-US"/>
        </a:p>
      </dgm:t>
    </dgm:pt>
    <dgm:pt modelId="{04DFAE02-B865-4080-A1C8-28E90C239422}">
      <dgm:prSet phldrT="[Text]" custT="1"/>
      <dgm:spPr/>
      <dgm:t>
        <a:bodyPr/>
        <a:lstStyle/>
        <a:p>
          <a:r>
            <a:rPr lang="en-US" sz="3200" dirty="0" smtClean="0"/>
            <a:t>Driving from an organizations revenues as opposed to expenditures</a:t>
          </a:r>
          <a:endParaRPr lang="en-US" sz="3200" dirty="0"/>
        </a:p>
      </dgm:t>
    </dgm:pt>
    <dgm:pt modelId="{4DDCF3BF-73CD-4B74-85D3-F51F0EFA1D0E}" type="parTrans" cxnId="{78CA00D4-A972-447B-876A-FB78E1EC212E}">
      <dgm:prSet/>
      <dgm:spPr/>
      <dgm:t>
        <a:bodyPr/>
        <a:lstStyle/>
        <a:p>
          <a:endParaRPr lang="en-US"/>
        </a:p>
      </dgm:t>
    </dgm:pt>
    <dgm:pt modelId="{35FD0A51-F965-4CEF-8178-B6AE8BDB8E88}" type="sibTrans" cxnId="{78CA00D4-A972-447B-876A-FB78E1EC212E}">
      <dgm:prSet/>
      <dgm:spPr/>
      <dgm:t>
        <a:bodyPr/>
        <a:lstStyle/>
        <a:p>
          <a:endParaRPr lang="en-US"/>
        </a:p>
      </dgm:t>
    </dgm:pt>
    <dgm:pt modelId="{949353D0-634F-4DB8-A898-E54346A3FB64}">
      <dgm:prSet phldrT="[Text]" custT="1"/>
      <dgm:spPr/>
      <dgm:t>
        <a:bodyPr/>
        <a:lstStyle/>
        <a:p>
          <a:r>
            <a:rPr lang="en-US" sz="3200" dirty="0" smtClean="0"/>
            <a:t>Alignment with performance measures</a:t>
          </a:r>
          <a:endParaRPr lang="en-US" sz="3200" dirty="0"/>
        </a:p>
      </dgm:t>
    </dgm:pt>
    <dgm:pt modelId="{1458814F-34C6-4888-A1BB-91D5F0F98EBC}" type="parTrans" cxnId="{B7E2C2F8-209B-43B7-8090-40E1A92BF86A}">
      <dgm:prSet/>
      <dgm:spPr/>
    </dgm:pt>
    <dgm:pt modelId="{1917E701-C3AF-4909-BF20-A1E66045CE5A}" type="sibTrans" cxnId="{B7E2C2F8-209B-43B7-8090-40E1A92BF86A}">
      <dgm:prSet/>
      <dgm:spPr/>
    </dgm:pt>
    <dgm:pt modelId="{1B8E5E3F-9B45-4B7A-A77C-C5FFBB7D530C}" type="pres">
      <dgm:prSet presAssocID="{801C66D4-292A-45F8-9C95-529342E4BA05}" presName="linear" presStyleCnt="0">
        <dgm:presLayoutVars>
          <dgm:animLvl val="lvl"/>
          <dgm:resizeHandles val="exact"/>
        </dgm:presLayoutVars>
      </dgm:prSet>
      <dgm:spPr/>
      <dgm:t>
        <a:bodyPr/>
        <a:lstStyle/>
        <a:p>
          <a:endParaRPr lang="en-US"/>
        </a:p>
      </dgm:t>
    </dgm:pt>
    <dgm:pt modelId="{A75E03D2-768B-4E36-B7B0-C5C647D5E632}" type="pres">
      <dgm:prSet presAssocID="{93C849BB-06CE-435B-92A3-D1FF9FD9E4E7}" presName="parentText" presStyleLbl="node1" presStyleIdx="0" presStyleCnt="1" custLinFactNeighborY="13">
        <dgm:presLayoutVars>
          <dgm:chMax val="0"/>
          <dgm:bulletEnabled val="1"/>
        </dgm:presLayoutVars>
      </dgm:prSet>
      <dgm:spPr/>
      <dgm:t>
        <a:bodyPr/>
        <a:lstStyle/>
        <a:p>
          <a:endParaRPr lang="en-US"/>
        </a:p>
      </dgm:t>
    </dgm:pt>
    <dgm:pt modelId="{37ECAEA1-2B96-4AF1-A0E2-518713B95E16}" type="pres">
      <dgm:prSet presAssocID="{93C849BB-06CE-435B-92A3-D1FF9FD9E4E7}" presName="childText" presStyleLbl="revTx" presStyleIdx="0" presStyleCnt="1">
        <dgm:presLayoutVars>
          <dgm:bulletEnabled val="1"/>
        </dgm:presLayoutVars>
      </dgm:prSet>
      <dgm:spPr/>
      <dgm:t>
        <a:bodyPr/>
        <a:lstStyle/>
        <a:p>
          <a:endParaRPr lang="en-US"/>
        </a:p>
      </dgm:t>
    </dgm:pt>
  </dgm:ptLst>
  <dgm:cxnLst>
    <dgm:cxn modelId="{BC1B59BC-6ED9-4C0D-BFB9-507F9CE71CAD}" type="presOf" srcId="{801C66D4-292A-45F8-9C95-529342E4BA05}" destId="{1B8E5E3F-9B45-4B7A-A77C-C5FFBB7D530C}" srcOrd="0" destOrd="0" presId="urn:microsoft.com/office/officeart/2005/8/layout/vList2"/>
    <dgm:cxn modelId="{B7E2C2F8-209B-43B7-8090-40E1A92BF86A}" srcId="{93C849BB-06CE-435B-92A3-D1FF9FD9E4E7}" destId="{949353D0-634F-4DB8-A898-E54346A3FB64}" srcOrd="3" destOrd="0" parTransId="{1458814F-34C6-4888-A1BB-91D5F0F98EBC}" sibTransId="{1917E701-C3AF-4909-BF20-A1E66045CE5A}"/>
    <dgm:cxn modelId="{8B97BC49-75A9-401D-8702-41DA69595F30}" type="presOf" srcId="{619AFF96-8DC3-42C6-8A92-AA93242B058C}" destId="{37ECAEA1-2B96-4AF1-A0E2-518713B95E16}" srcOrd="0" destOrd="1" presId="urn:microsoft.com/office/officeart/2005/8/layout/vList2"/>
    <dgm:cxn modelId="{78CA00D4-A972-447B-876A-FB78E1EC212E}" srcId="{93C849BB-06CE-435B-92A3-D1FF9FD9E4E7}" destId="{04DFAE02-B865-4080-A1C8-28E90C239422}" srcOrd="2" destOrd="0" parTransId="{4DDCF3BF-73CD-4B74-85D3-F51F0EFA1D0E}" sibTransId="{35FD0A51-F965-4CEF-8178-B6AE8BDB8E88}"/>
    <dgm:cxn modelId="{64D88B22-2C8F-4686-9FE5-59F85594AB8D}" type="presOf" srcId="{949353D0-634F-4DB8-A898-E54346A3FB64}" destId="{37ECAEA1-2B96-4AF1-A0E2-518713B95E16}" srcOrd="0" destOrd="3" presId="urn:microsoft.com/office/officeart/2005/8/layout/vList2"/>
    <dgm:cxn modelId="{CEF9F20E-78EE-4720-BB8C-00D36AA64B72}" srcId="{801C66D4-292A-45F8-9C95-529342E4BA05}" destId="{93C849BB-06CE-435B-92A3-D1FF9FD9E4E7}" srcOrd="0" destOrd="0" parTransId="{6AA39594-D24D-4A7C-827E-B51D2BE23440}" sibTransId="{B1AA0923-FA14-43BD-B687-C3E177FFD5F6}"/>
    <dgm:cxn modelId="{FCAD4D53-71E2-400F-BFC6-FAD61DF3A8A3}" srcId="{93C849BB-06CE-435B-92A3-D1FF9FD9E4E7}" destId="{619AFF96-8DC3-42C6-8A92-AA93242B058C}" srcOrd="1" destOrd="0" parTransId="{AD0CD0BB-ADF0-4963-8E61-7511D1CDC3C5}" sibTransId="{C19FB635-12E9-4AA0-A021-D36937149F05}"/>
    <dgm:cxn modelId="{76EB651D-F660-4373-A213-C720AD2460E8}" srcId="{93C849BB-06CE-435B-92A3-D1FF9FD9E4E7}" destId="{6ACDEA7E-2432-4116-BF01-1EBE7D2D9F0B}" srcOrd="0" destOrd="0" parTransId="{CF02BA1E-A5D4-4C1E-BCB5-46AF56EFDC7A}" sibTransId="{44F11FCF-CA18-4A98-AA48-0DE2374DD7A3}"/>
    <dgm:cxn modelId="{CCD92FCC-2E22-4836-9673-F5814557FAB1}" type="presOf" srcId="{93C849BB-06CE-435B-92A3-D1FF9FD9E4E7}" destId="{A75E03D2-768B-4E36-B7B0-C5C647D5E632}" srcOrd="0" destOrd="0" presId="urn:microsoft.com/office/officeart/2005/8/layout/vList2"/>
    <dgm:cxn modelId="{78CD76FD-E9CD-4ADE-83E1-6FF8DB933877}" type="presOf" srcId="{6ACDEA7E-2432-4116-BF01-1EBE7D2D9F0B}" destId="{37ECAEA1-2B96-4AF1-A0E2-518713B95E16}" srcOrd="0" destOrd="0" presId="urn:microsoft.com/office/officeart/2005/8/layout/vList2"/>
    <dgm:cxn modelId="{DABCAAAA-E2AE-4774-8E2C-20EA077531E2}" type="presOf" srcId="{04DFAE02-B865-4080-A1C8-28E90C239422}" destId="{37ECAEA1-2B96-4AF1-A0E2-518713B95E16}" srcOrd="0" destOrd="2" presId="urn:microsoft.com/office/officeart/2005/8/layout/vList2"/>
    <dgm:cxn modelId="{28473FC3-9E78-404D-AE94-61644AD9868F}" type="presParOf" srcId="{1B8E5E3F-9B45-4B7A-A77C-C5FFBB7D530C}" destId="{A75E03D2-768B-4E36-B7B0-C5C647D5E632}" srcOrd="0" destOrd="0" presId="urn:microsoft.com/office/officeart/2005/8/layout/vList2"/>
    <dgm:cxn modelId="{F2652F9D-778F-46B5-94F4-FD06DB0E79AA}" type="presParOf" srcId="{1B8E5E3F-9B45-4B7A-A77C-C5FFBB7D530C}" destId="{37ECAEA1-2B96-4AF1-A0E2-518713B95E1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B75E525-6431-4140-9009-79A793FD4A9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5D98D95F-D70A-48F8-99FC-ED6CFE005FB0}">
      <dgm:prSet phldrT="[Text]"/>
      <dgm:spPr/>
      <dgm:t>
        <a:bodyPr/>
        <a:lstStyle/>
        <a:p>
          <a:r>
            <a:rPr lang="en-US" dirty="0" smtClean="0"/>
            <a:t>Outcome 2</a:t>
          </a:r>
          <a:endParaRPr lang="en-US" dirty="0"/>
        </a:p>
      </dgm:t>
    </dgm:pt>
    <dgm:pt modelId="{B325D217-7111-4B1B-840B-22F2415F3C9A}" type="parTrans" cxnId="{5C0AEB4B-A4C2-4BA0-853E-DBC95511ED01}">
      <dgm:prSet/>
      <dgm:spPr/>
      <dgm:t>
        <a:bodyPr/>
        <a:lstStyle/>
        <a:p>
          <a:endParaRPr lang="en-US"/>
        </a:p>
      </dgm:t>
    </dgm:pt>
    <dgm:pt modelId="{6FE396B3-4DBB-4ABB-8467-B8AAD91C61D6}" type="sibTrans" cxnId="{5C0AEB4B-A4C2-4BA0-853E-DBC95511ED01}">
      <dgm:prSet/>
      <dgm:spPr/>
      <dgm:t>
        <a:bodyPr/>
        <a:lstStyle/>
        <a:p>
          <a:endParaRPr lang="en-US"/>
        </a:p>
      </dgm:t>
    </dgm:pt>
    <dgm:pt modelId="{407A80DE-E156-45F7-A946-FFEDC0B8DFA2}">
      <dgm:prSet phldrT="[Text]"/>
      <dgm:spPr/>
      <dgm:t>
        <a:bodyPr/>
        <a:lstStyle/>
        <a:p>
          <a:r>
            <a:rPr lang="en-US" dirty="0" smtClean="0"/>
            <a:t>Education</a:t>
          </a:r>
          <a:endParaRPr lang="en-US" dirty="0"/>
        </a:p>
      </dgm:t>
    </dgm:pt>
    <dgm:pt modelId="{80979B6C-6EAB-4CC2-BE98-D0D26B53CDC8}" type="parTrans" cxnId="{07A05402-FBC6-4C0F-8991-61DBD2448C6D}">
      <dgm:prSet/>
      <dgm:spPr/>
      <dgm:t>
        <a:bodyPr/>
        <a:lstStyle/>
        <a:p>
          <a:endParaRPr lang="en-US"/>
        </a:p>
      </dgm:t>
    </dgm:pt>
    <dgm:pt modelId="{6BFBBC92-687B-45E6-ACFE-CCDA0DACB57C}" type="sibTrans" cxnId="{07A05402-FBC6-4C0F-8991-61DBD2448C6D}">
      <dgm:prSet/>
      <dgm:spPr/>
      <dgm:t>
        <a:bodyPr/>
        <a:lstStyle/>
        <a:p>
          <a:endParaRPr lang="en-US"/>
        </a:p>
      </dgm:t>
    </dgm:pt>
    <dgm:pt modelId="{F2AC65C7-339B-4F3C-A509-3150E7FB0939}">
      <dgm:prSet phldrT="[Text]"/>
      <dgm:spPr/>
      <dgm:t>
        <a:bodyPr/>
        <a:lstStyle/>
        <a:p>
          <a:r>
            <a:rPr lang="en-US" dirty="0" smtClean="0"/>
            <a:t>Goals</a:t>
          </a:r>
          <a:endParaRPr lang="en-US" dirty="0"/>
        </a:p>
      </dgm:t>
    </dgm:pt>
    <dgm:pt modelId="{FAC8D56D-56C4-498F-912A-BA8A7850E214}" type="parTrans" cxnId="{3A8304F0-A297-49FE-B69B-6FA4B9A066B1}">
      <dgm:prSet/>
      <dgm:spPr/>
      <dgm:t>
        <a:bodyPr/>
        <a:lstStyle/>
        <a:p>
          <a:endParaRPr lang="en-US"/>
        </a:p>
      </dgm:t>
    </dgm:pt>
    <dgm:pt modelId="{FE5B41CE-D1A3-4748-AA70-3453B63ABA2C}" type="sibTrans" cxnId="{3A8304F0-A297-49FE-B69B-6FA4B9A066B1}">
      <dgm:prSet/>
      <dgm:spPr/>
      <dgm:t>
        <a:bodyPr/>
        <a:lstStyle/>
        <a:p>
          <a:endParaRPr lang="en-US"/>
        </a:p>
      </dgm:t>
    </dgm:pt>
    <dgm:pt modelId="{ED5F6ABE-60A3-40E1-B30D-B527A222269D}">
      <dgm:prSet phldrT="[Text]"/>
      <dgm:spPr/>
      <dgm:t>
        <a:bodyPr/>
        <a:lstStyle/>
        <a:p>
          <a:r>
            <a:rPr lang="en-US" dirty="0" smtClean="0"/>
            <a:t>Department</a:t>
          </a:r>
          <a:endParaRPr lang="en-US" dirty="0"/>
        </a:p>
      </dgm:t>
    </dgm:pt>
    <dgm:pt modelId="{5148038A-931D-4249-AEEC-7114B01B819A}" type="sibTrans" cxnId="{7D46B655-3B70-4A2B-8F3F-D9BE3C8E2210}">
      <dgm:prSet/>
      <dgm:spPr/>
      <dgm:t>
        <a:bodyPr/>
        <a:lstStyle/>
        <a:p>
          <a:endParaRPr lang="en-US"/>
        </a:p>
      </dgm:t>
    </dgm:pt>
    <dgm:pt modelId="{F8C7BE8E-7A23-447D-800E-8D10BFAC2480}" type="parTrans" cxnId="{7D46B655-3B70-4A2B-8F3F-D9BE3C8E2210}">
      <dgm:prSet/>
      <dgm:spPr/>
      <dgm:t>
        <a:bodyPr/>
        <a:lstStyle/>
        <a:p>
          <a:endParaRPr lang="en-US"/>
        </a:p>
      </dgm:t>
    </dgm:pt>
    <dgm:pt modelId="{1C0BD56A-7BAC-4F16-B17B-6A6E20AF5B26}">
      <dgm:prSet phldrT="[Text]"/>
      <dgm:spPr/>
      <dgm:t>
        <a:bodyPr/>
        <a:lstStyle/>
        <a:p>
          <a:r>
            <a:rPr lang="en-US" dirty="0" smtClean="0"/>
            <a:t>Education Excellence</a:t>
          </a:r>
          <a:endParaRPr lang="en-US" dirty="0"/>
        </a:p>
      </dgm:t>
    </dgm:pt>
    <dgm:pt modelId="{0A5EFB8F-8715-4CF4-94DF-FF170D57EF53}" type="parTrans" cxnId="{75ECF715-ED53-47CE-AC1D-CB4311C04D27}">
      <dgm:prSet/>
      <dgm:spPr/>
      <dgm:t>
        <a:bodyPr/>
        <a:lstStyle/>
        <a:p>
          <a:endParaRPr lang="en-US"/>
        </a:p>
      </dgm:t>
    </dgm:pt>
    <dgm:pt modelId="{997FE514-BF58-4C9F-A5CD-0F050763D814}" type="sibTrans" cxnId="{75ECF715-ED53-47CE-AC1D-CB4311C04D27}">
      <dgm:prSet/>
      <dgm:spPr/>
      <dgm:t>
        <a:bodyPr/>
        <a:lstStyle/>
        <a:p>
          <a:endParaRPr lang="en-US"/>
        </a:p>
      </dgm:t>
    </dgm:pt>
    <dgm:pt modelId="{0DCA5E04-DB3D-4C01-945E-7E3282DC9AB1}">
      <dgm:prSet phldrT="[Text]"/>
      <dgm:spPr/>
      <dgm:t>
        <a:bodyPr/>
        <a:lstStyle/>
        <a:p>
          <a:r>
            <a:rPr lang="en-US" dirty="0" smtClean="0"/>
            <a:t>Develop competency based curriculum</a:t>
          </a:r>
          <a:endParaRPr lang="en-US" dirty="0"/>
        </a:p>
      </dgm:t>
    </dgm:pt>
    <dgm:pt modelId="{07DDDE66-BC87-4C41-AB1E-C87AEC1B80FE}" type="parTrans" cxnId="{63A5E31D-FD34-49A9-B1C9-0973431BCEF9}">
      <dgm:prSet/>
      <dgm:spPr/>
      <dgm:t>
        <a:bodyPr/>
        <a:lstStyle/>
        <a:p>
          <a:endParaRPr lang="en-US"/>
        </a:p>
      </dgm:t>
    </dgm:pt>
    <dgm:pt modelId="{F7E04E41-A432-496C-A00E-6FE91D7BA81D}" type="sibTrans" cxnId="{63A5E31D-FD34-49A9-B1C9-0973431BCEF9}">
      <dgm:prSet/>
      <dgm:spPr/>
      <dgm:t>
        <a:bodyPr/>
        <a:lstStyle/>
        <a:p>
          <a:endParaRPr lang="en-US"/>
        </a:p>
      </dgm:t>
    </dgm:pt>
    <dgm:pt modelId="{D8EFF01D-ED9F-4480-8DF9-C1864D5A1D30}">
      <dgm:prSet phldrT="[Text]"/>
      <dgm:spPr/>
      <dgm:t>
        <a:bodyPr/>
        <a:lstStyle/>
        <a:p>
          <a:r>
            <a:rPr lang="en-US" dirty="0" smtClean="0"/>
            <a:t>Improve child achievement</a:t>
          </a:r>
          <a:endParaRPr lang="en-US" dirty="0"/>
        </a:p>
      </dgm:t>
    </dgm:pt>
    <dgm:pt modelId="{CE2B0429-E466-44B7-AB90-33B2B18A8BD1}" type="parTrans" cxnId="{5F7BDF0E-D928-4F7D-A3E9-02556218BB39}">
      <dgm:prSet/>
      <dgm:spPr/>
      <dgm:t>
        <a:bodyPr/>
        <a:lstStyle/>
        <a:p>
          <a:endParaRPr lang="en-US"/>
        </a:p>
      </dgm:t>
    </dgm:pt>
    <dgm:pt modelId="{42ADFADC-58B2-41D5-9CCD-8B429B93369F}" type="sibTrans" cxnId="{5F7BDF0E-D928-4F7D-A3E9-02556218BB39}">
      <dgm:prSet/>
      <dgm:spPr/>
      <dgm:t>
        <a:bodyPr/>
        <a:lstStyle/>
        <a:p>
          <a:endParaRPr lang="en-US"/>
        </a:p>
      </dgm:t>
    </dgm:pt>
    <dgm:pt modelId="{5AAAA60B-798F-4664-AA90-6480CECF2E3D}">
      <dgm:prSet phldrT="[Text]"/>
      <dgm:spPr/>
      <dgm:t>
        <a:bodyPr/>
        <a:lstStyle/>
        <a:p>
          <a:r>
            <a:rPr lang="en-US" dirty="0" smtClean="0"/>
            <a:t>Build a program that measures achievement</a:t>
          </a:r>
          <a:endParaRPr lang="en-US" dirty="0"/>
        </a:p>
      </dgm:t>
    </dgm:pt>
    <dgm:pt modelId="{3263F280-A62C-4960-973D-CB0F099F9DCB}" type="parTrans" cxnId="{FD79B278-FA92-4535-8D3E-A671BDEC4CBD}">
      <dgm:prSet/>
      <dgm:spPr/>
      <dgm:t>
        <a:bodyPr/>
        <a:lstStyle/>
        <a:p>
          <a:endParaRPr lang="en-US"/>
        </a:p>
      </dgm:t>
    </dgm:pt>
    <dgm:pt modelId="{BD7AFBEA-F979-4218-9F9F-D683C22263B1}" type="sibTrans" cxnId="{FD79B278-FA92-4535-8D3E-A671BDEC4CBD}">
      <dgm:prSet/>
      <dgm:spPr/>
      <dgm:t>
        <a:bodyPr/>
        <a:lstStyle/>
        <a:p>
          <a:endParaRPr lang="en-US"/>
        </a:p>
      </dgm:t>
    </dgm:pt>
    <dgm:pt modelId="{CA68C632-5622-41BF-8670-48CDC3942C91}">
      <dgm:prSet phldrT="[Text]"/>
      <dgm:spPr/>
      <dgm:t>
        <a:bodyPr/>
        <a:lstStyle/>
        <a:p>
          <a:r>
            <a:rPr lang="en-US" dirty="0" smtClean="0"/>
            <a:t>Administration</a:t>
          </a:r>
          <a:endParaRPr lang="en-US" dirty="0"/>
        </a:p>
      </dgm:t>
    </dgm:pt>
    <dgm:pt modelId="{8032E0CC-5043-4C04-B9BD-5CD1E81FA008}" type="parTrans" cxnId="{19160F78-F1F9-4D5D-9F93-1D5F4ED699BB}">
      <dgm:prSet/>
      <dgm:spPr/>
      <dgm:t>
        <a:bodyPr/>
        <a:lstStyle/>
        <a:p>
          <a:endParaRPr lang="en-US"/>
        </a:p>
      </dgm:t>
    </dgm:pt>
    <dgm:pt modelId="{FCE5DF6A-1322-4EA0-A6B0-2F97F682098C}" type="sibTrans" cxnId="{19160F78-F1F9-4D5D-9F93-1D5F4ED699BB}">
      <dgm:prSet/>
      <dgm:spPr/>
      <dgm:t>
        <a:bodyPr/>
        <a:lstStyle/>
        <a:p>
          <a:endParaRPr lang="en-US"/>
        </a:p>
      </dgm:t>
    </dgm:pt>
    <dgm:pt modelId="{6F4DB494-C1A7-423B-A6C5-C3F285ECA889}" type="pres">
      <dgm:prSet presAssocID="{EB75E525-6431-4140-9009-79A793FD4A90}" presName="Name0" presStyleCnt="0">
        <dgm:presLayoutVars>
          <dgm:dir/>
          <dgm:animLvl val="lvl"/>
          <dgm:resizeHandles val="exact"/>
        </dgm:presLayoutVars>
      </dgm:prSet>
      <dgm:spPr/>
      <dgm:t>
        <a:bodyPr/>
        <a:lstStyle/>
        <a:p>
          <a:endParaRPr lang="en-US"/>
        </a:p>
      </dgm:t>
    </dgm:pt>
    <dgm:pt modelId="{836CC0BF-1096-4474-AD95-84AB27C547B8}" type="pres">
      <dgm:prSet presAssocID="{F2AC65C7-339B-4F3C-A509-3150E7FB0939}" presName="boxAndChildren" presStyleCnt="0"/>
      <dgm:spPr/>
    </dgm:pt>
    <dgm:pt modelId="{F8518073-6154-4F9B-9A08-E4B46F5B5DB2}" type="pres">
      <dgm:prSet presAssocID="{F2AC65C7-339B-4F3C-A509-3150E7FB0939}" presName="parentTextBox" presStyleLbl="node1" presStyleIdx="0" presStyleCnt="3"/>
      <dgm:spPr/>
      <dgm:t>
        <a:bodyPr/>
        <a:lstStyle/>
        <a:p>
          <a:endParaRPr lang="en-US"/>
        </a:p>
      </dgm:t>
    </dgm:pt>
    <dgm:pt modelId="{18082256-49F7-4DA6-8009-EAB2172B6CCB}" type="pres">
      <dgm:prSet presAssocID="{F2AC65C7-339B-4F3C-A509-3150E7FB0939}" presName="entireBox" presStyleLbl="node1" presStyleIdx="0" presStyleCnt="3"/>
      <dgm:spPr/>
      <dgm:t>
        <a:bodyPr/>
        <a:lstStyle/>
        <a:p>
          <a:endParaRPr lang="en-US"/>
        </a:p>
      </dgm:t>
    </dgm:pt>
    <dgm:pt modelId="{76F560FC-8893-4A0B-9D37-99A01A6B6E2B}" type="pres">
      <dgm:prSet presAssocID="{F2AC65C7-339B-4F3C-A509-3150E7FB0939}" presName="descendantBox" presStyleCnt="0"/>
      <dgm:spPr/>
    </dgm:pt>
    <dgm:pt modelId="{9407B066-D132-43AD-B4F2-E9102EFDC316}" type="pres">
      <dgm:prSet presAssocID="{0DCA5E04-DB3D-4C01-945E-7E3282DC9AB1}" presName="childTextBox" presStyleLbl="fgAccFollowNode1" presStyleIdx="0" presStyleCnt="6">
        <dgm:presLayoutVars>
          <dgm:bulletEnabled val="1"/>
        </dgm:presLayoutVars>
      </dgm:prSet>
      <dgm:spPr/>
      <dgm:t>
        <a:bodyPr/>
        <a:lstStyle/>
        <a:p>
          <a:endParaRPr lang="en-US"/>
        </a:p>
      </dgm:t>
    </dgm:pt>
    <dgm:pt modelId="{A6344F47-0FB9-4C12-B227-6093CC433591}" type="pres">
      <dgm:prSet presAssocID="{D8EFF01D-ED9F-4480-8DF9-C1864D5A1D30}" presName="childTextBox" presStyleLbl="fgAccFollowNode1" presStyleIdx="1" presStyleCnt="6">
        <dgm:presLayoutVars>
          <dgm:bulletEnabled val="1"/>
        </dgm:presLayoutVars>
      </dgm:prSet>
      <dgm:spPr/>
      <dgm:t>
        <a:bodyPr/>
        <a:lstStyle/>
        <a:p>
          <a:endParaRPr lang="en-US"/>
        </a:p>
      </dgm:t>
    </dgm:pt>
    <dgm:pt modelId="{AB6D6731-0662-4F47-8E9D-F93D37564999}" type="pres">
      <dgm:prSet presAssocID="{5AAAA60B-798F-4664-AA90-6480CECF2E3D}" presName="childTextBox" presStyleLbl="fgAccFollowNode1" presStyleIdx="2" presStyleCnt="6">
        <dgm:presLayoutVars>
          <dgm:bulletEnabled val="1"/>
        </dgm:presLayoutVars>
      </dgm:prSet>
      <dgm:spPr/>
      <dgm:t>
        <a:bodyPr/>
        <a:lstStyle/>
        <a:p>
          <a:endParaRPr lang="en-US"/>
        </a:p>
      </dgm:t>
    </dgm:pt>
    <dgm:pt modelId="{DBECB4A8-9720-4A4E-B167-D509A4D0FBAD}" type="pres">
      <dgm:prSet presAssocID="{5148038A-931D-4249-AEEC-7114B01B819A}" presName="sp" presStyleCnt="0"/>
      <dgm:spPr/>
    </dgm:pt>
    <dgm:pt modelId="{4B3B80E5-E4C9-4EC6-A6A0-BBC94D395A73}" type="pres">
      <dgm:prSet presAssocID="{ED5F6ABE-60A3-40E1-B30D-B527A222269D}" presName="arrowAndChildren" presStyleCnt="0"/>
      <dgm:spPr/>
    </dgm:pt>
    <dgm:pt modelId="{F3BAC1DB-9525-43AD-AC34-E2759CAD676F}" type="pres">
      <dgm:prSet presAssocID="{ED5F6ABE-60A3-40E1-B30D-B527A222269D}" presName="parentTextArrow" presStyleLbl="node1" presStyleIdx="0" presStyleCnt="3"/>
      <dgm:spPr/>
      <dgm:t>
        <a:bodyPr/>
        <a:lstStyle/>
        <a:p>
          <a:endParaRPr lang="en-US"/>
        </a:p>
      </dgm:t>
    </dgm:pt>
    <dgm:pt modelId="{0CFBACFB-8608-4D08-9D8C-43930F96D783}" type="pres">
      <dgm:prSet presAssocID="{ED5F6ABE-60A3-40E1-B30D-B527A222269D}" presName="arrow" presStyleLbl="node1" presStyleIdx="1" presStyleCnt="3"/>
      <dgm:spPr/>
      <dgm:t>
        <a:bodyPr/>
        <a:lstStyle/>
        <a:p>
          <a:endParaRPr lang="en-US"/>
        </a:p>
      </dgm:t>
    </dgm:pt>
    <dgm:pt modelId="{F4A9BA44-1DBC-40CC-9E1B-7D286B4F3696}" type="pres">
      <dgm:prSet presAssocID="{ED5F6ABE-60A3-40E1-B30D-B527A222269D}" presName="descendantArrow" presStyleCnt="0"/>
      <dgm:spPr/>
    </dgm:pt>
    <dgm:pt modelId="{913527E7-5174-4324-AE85-7C8204426BBD}" type="pres">
      <dgm:prSet presAssocID="{407A80DE-E156-45F7-A946-FFEDC0B8DFA2}" presName="childTextArrow" presStyleLbl="fgAccFollowNode1" presStyleIdx="3" presStyleCnt="6">
        <dgm:presLayoutVars>
          <dgm:bulletEnabled val="1"/>
        </dgm:presLayoutVars>
      </dgm:prSet>
      <dgm:spPr/>
      <dgm:t>
        <a:bodyPr/>
        <a:lstStyle/>
        <a:p>
          <a:endParaRPr lang="en-US"/>
        </a:p>
      </dgm:t>
    </dgm:pt>
    <dgm:pt modelId="{4C59970A-8499-438B-B0F7-2CC5A3A14A2E}" type="pres">
      <dgm:prSet presAssocID="{CA68C632-5622-41BF-8670-48CDC3942C91}" presName="childTextArrow" presStyleLbl="fgAccFollowNode1" presStyleIdx="4" presStyleCnt="6">
        <dgm:presLayoutVars>
          <dgm:bulletEnabled val="1"/>
        </dgm:presLayoutVars>
      </dgm:prSet>
      <dgm:spPr/>
      <dgm:t>
        <a:bodyPr/>
        <a:lstStyle/>
        <a:p>
          <a:endParaRPr lang="en-US"/>
        </a:p>
      </dgm:t>
    </dgm:pt>
    <dgm:pt modelId="{AEAD4D41-F338-4587-816D-B763134D08A2}" type="pres">
      <dgm:prSet presAssocID="{6FE396B3-4DBB-4ABB-8467-B8AAD91C61D6}" presName="sp" presStyleCnt="0"/>
      <dgm:spPr/>
    </dgm:pt>
    <dgm:pt modelId="{288F1320-D72D-4503-9B9C-5CE0E59E7FAE}" type="pres">
      <dgm:prSet presAssocID="{5D98D95F-D70A-48F8-99FC-ED6CFE005FB0}" presName="arrowAndChildren" presStyleCnt="0"/>
      <dgm:spPr/>
    </dgm:pt>
    <dgm:pt modelId="{3978C2BB-13F9-4DB7-BCDC-A3FEBEF45F20}" type="pres">
      <dgm:prSet presAssocID="{5D98D95F-D70A-48F8-99FC-ED6CFE005FB0}" presName="parentTextArrow" presStyleLbl="node1" presStyleIdx="1" presStyleCnt="3"/>
      <dgm:spPr/>
      <dgm:t>
        <a:bodyPr/>
        <a:lstStyle/>
        <a:p>
          <a:endParaRPr lang="en-US"/>
        </a:p>
      </dgm:t>
    </dgm:pt>
    <dgm:pt modelId="{942D40B2-AAC3-4CB8-9B65-BF64CADC05BF}" type="pres">
      <dgm:prSet presAssocID="{5D98D95F-D70A-48F8-99FC-ED6CFE005FB0}" presName="arrow" presStyleLbl="node1" presStyleIdx="2" presStyleCnt="3"/>
      <dgm:spPr/>
      <dgm:t>
        <a:bodyPr/>
        <a:lstStyle/>
        <a:p>
          <a:endParaRPr lang="en-US"/>
        </a:p>
      </dgm:t>
    </dgm:pt>
    <dgm:pt modelId="{064E3297-67E6-410E-B1F1-EAB3FB3EEE27}" type="pres">
      <dgm:prSet presAssocID="{5D98D95F-D70A-48F8-99FC-ED6CFE005FB0}" presName="descendantArrow" presStyleCnt="0"/>
      <dgm:spPr/>
    </dgm:pt>
    <dgm:pt modelId="{37EE322E-81EB-4FE1-96EF-429E675CA168}" type="pres">
      <dgm:prSet presAssocID="{1C0BD56A-7BAC-4F16-B17B-6A6E20AF5B26}" presName="childTextArrow" presStyleLbl="fgAccFollowNode1" presStyleIdx="5" presStyleCnt="6">
        <dgm:presLayoutVars>
          <dgm:bulletEnabled val="1"/>
        </dgm:presLayoutVars>
      </dgm:prSet>
      <dgm:spPr/>
      <dgm:t>
        <a:bodyPr/>
        <a:lstStyle/>
        <a:p>
          <a:endParaRPr lang="en-US"/>
        </a:p>
      </dgm:t>
    </dgm:pt>
  </dgm:ptLst>
  <dgm:cxnLst>
    <dgm:cxn modelId="{63A5E31D-FD34-49A9-B1C9-0973431BCEF9}" srcId="{F2AC65C7-339B-4F3C-A509-3150E7FB0939}" destId="{0DCA5E04-DB3D-4C01-945E-7E3282DC9AB1}" srcOrd="0" destOrd="0" parTransId="{07DDDE66-BC87-4C41-AB1E-C87AEC1B80FE}" sibTransId="{F7E04E41-A432-496C-A00E-6FE91D7BA81D}"/>
    <dgm:cxn modelId="{4ABB46F5-D821-4C7B-BA76-05390DFB0EE7}" type="presOf" srcId="{0DCA5E04-DB3D-4C01-945E-7E3282DC9AB1}" destId="{9407B066-D132-43AD-B4F2-E9102EFDC316}" srcOrd="0" destOrd="0" presId="urn:microsoft.com/office/officeart/2005/8/layout/process4"/>
    <dgm:cxn modelId="{B4CE9796-403A-4D89-B298-E3CA6917C776}" type="presOf" srcId="{EB75E525-6431-4140-9009-79A793FD4A90}" destId="{6F4DB494-C1A7-423B-A6C5-C3F285ECA889}" srcOrd="0" destOrd="0" presId="urn:microsoft.com/office/officeart/2005/8/layout/process4"/>
    <dgm:cxn modelId="{75ECF715-ED53-47CE-AC1D-CB4311C04D27}" srcId="{5D98D95F-D70A-48F8-99FC-ED6CFE005FB0}" destId="{1C0BD56A-7BAC-4F16-B17B-6A6E20AF5B26}" srcOrd="0" destOrd="0" parTransId="{0A5EFB8F-8715-4CF4-94DF-FF170D57EF53}" sibTransId="{997FE514-BF58-4C9F-A5CD-0F050763D814}"/>
    <dgm:cxn modelId="{65C06C09-60F3-4743-BE57-7EED9F6CF1AF}" type="presOf" srcId="{CA68C632-5622-41BF-8670-48CDC3942C91}" destId="{4C59970A-8499-438B-B0F7-2CC5A3A14A2E}" srcOrd="0" destOrd="0" presId="urn:microsoft.com/office/officeart/2005/8/layout/process4"/>
    <dgm:cxn modelId="{3BC31156-45AE-41FE-956D-7150FF00ADFA}" type="presOf" srcId="{ED5F6ABE-60A3-40E1-B30D-B527A222269D}" destId="{F3BAC1DB-9525-43AD-AC34-E2759CAD676F}" srcOrd="0" destOrd="0" presId="urn:microsoft.com/office/officeart/2005/8/layout/process4"/>
    <dgm:cxn modelId="{E6D9D1F8-C7B8-45FD-B51C-AFF4F362CBA4}" type="presOf" srcId="{F2AC65C7-339B-4F3C-A509-3150E7FB0939}" destId="{F8518073-6154-4F9B-9A08-E4B46F5B5DB2}" srcOrd="0" destOrd="0" presId="urn:microsoft.com/office/officeart/2005/8/layout/process4"/>
    <dgm:cxn modelId="{42507118-77AC-461E-8A9F-F2054EEFF726}" type="presOf" srcId="{5D98D95F-D70A-48F8-99FC-ED6CFE005FB0}" destId="{942D40B2-AAC3-4CB8-9B65-BF64CADC05BF}" srcOrd="1" destOrd="0" presId="urn:microsoft.com/office/officeart/2005/8/layout/process4"/>
    <dgm:cxn modelId="{0B91E26E-07BC-4C9D-920E-F1F883FACD50}" type="presOf" srcId="{5D98D95F-D70A-48F8-99FC-ED6CFE005FB0}" destId="{3978C2BB-13F9-4DB7-BCDC-A3FEBEF45F20}" srcOrd="0" destOrd="0" presId="urn:microsoft.com/office/officeart/2005/8/layout/process4"/>
    <dgm:cxn modelId="{19160F78-F1F9-4D5D-9F93-1D5F4ED699BB}" srcId="{ED5F6ABE-60A3-40E1-B30D-B527A222269D}" destId="{CA68C632-5622-41BF-8670-48CDC3942C91}" srcOrd="1" destOrd="0" parTransId="{8032E0CC-5043-4C04-B9BD-5CD1E81FA008}" sibTransId="{FCE5DF6A-1322-4EA0-A6B0-2F97F682098C}"/>
    <dgm:cxn modelId="{202A9191-5630-408C-B1EA-DAE0B37160E9}" type="presOf" srcId="{F2AC65C7-339B-4F3C-A509-3150E7FB0939}" destId="{18082256-49F7-4DA6-8009-EAB2172B6CCB}" srcOrd="1" destOrd="0" presId="urn:microsoft.com/office/officeart/2005/8/layout/process4"/>
    <dgm:cxn modelId="{5C0AEB4B-A4C2-4BA0-853E-DBC95511ED01}" srcId="{EB75E525-6431-4140-9009-79A793FD4A90}" destId="{5D98D95F-D70A-48F8-99FC-ED6CFE005FB0}" srcOrd="0" destOrd="0" parTransId="{B325D217-7111-4B1B-840B-22F2415F3C9A}" sibTransId="{6FE396B3-4DBB-4ABB-8467-B8AAD91C61D6}"/>
    <dgm:cxn modelId="{A3671E79-2575-4CFE-B1E9-1F8AA8C9E39D}" type="presOf" srcId="{D8EFF01D-ED9F-4480-8DF9-C1864D5A1D30}" destId="{A6344F47-0FB9-4C12-B227-6093CC433591}" srcOrd="0" destOrd="0" presId="urn:microsoft.com/office/officeart/2005/8/layout/process4"/>
    <dgm:cxn modelId="{FD79B278-FA92-4535-8D3E-A671BDEC4CBD}" srcId="{F2AC65C7-339B-4F3C-A509-3150E7FB0939}" destId="{5AAAA60B-798F-4664-AA90-6480CECF2E3D}" srcOrd="2" destOrd="0" parTransId="{3263F280-A62C-4960-973D-CB0F099F9DCB}" sibTransId="{BD7AFBEA-F979-4218-9F9F-D683C22263B1}"/>
    <dgm:cxn modelId="{F421E299-2B74-4F18-AD7D-738147B03934}" type="presOf" srcId="{1C0BD56A-7BAC-4F16-B17B-6A6E20AF5B26}" destId="{37EE322E-81EB-4FE1-96EF-429E675CA168}" srcOrd="0" destOrd="0" presId="urn:microsoft.com/office/officeart/2005/8/layout/process4"/>
    <dgm:cxn modelId="{5F7BDF0E-D928-4F7D-A3E9-02556218BB39}" srcId="{F2AC65C7-339B-4F3C-A509-3150E7FB0939}" destId="{D8EFF01D-ED9F-4480-8DF9-C1864D5A1D30}" srcOrd="1" destOrd="0" parTransId="{CE2B0429-E466-44B7-AB90-33B2B18A8BD1}" sibTransId="{42ADFADC-58B2-41D5-9CCD-8B429B93369F}"/>
    <dgm:cxn modelId="{07A05402-FBC6-4C0F-8991-61DBD2448C6D}" srcId="{ED5F6ABE-60A3-40E1-B30D-B527A222269D}" destId="{407A80DE-E156-45F7-A946-FFEDC0B8DFA2}" srcOrd="0" destOrd="0" parTransId="{80979B6C-6EAB-4CC2-BE98-D0D26B53CDC8}" sibTransId="{6BFBBC92-687B-45E6-ACFE-CCDA0DACB57C}"/>
    <dgm:cxn modelId="{7D46B655-3B70-4A2B-8F3F-D9BE3C8E2210}" srcId="{EB75E525-6431-4140-9009-79A793FD4A90}" destId="{ED5F6ABE-60A3-40E1-B30D-B527A222269D}" srcOrd="1" destOrd="0" parTransId="{F8C7BE8E-7A23-447D-800E-8D10BFAC2480}" sibTransId="{5148038A-931D-4249-AEEC-7114B01B819A}"/>
    <dgm:cxn modelId="{3A8304F0-A297-49FE-B69B-6FA4B9A066B1}" srcId="{EB75E525-6431-4140-9009-79A793FD4A90}" destId="{F2AC65C7-339B-4F3C-A509-3150E7FB0939}" srcOrd="2" destOrd="0" parTransId="{FAC8D56D-56C4-498F-912A-BA8A7850E214}" sibTransId="{FE5B41CE-D1A3-4748-AA70-3453B63ABA2C}"/>
    <dgm:cxn modelId="{AF6BD53A-8E15-4C6D-97C8-ADF5DE6D2F8E}" type="presOf" srcId="{ED5F6ABE-60A3-40E1-B30D-B527A222269D}" destId="{0CFBACFB-8608-4D08-9D8C-43930F96D783}" srcOrd="1" destOrd="0" presId="urn:microsoft.com/office/officeart/2005/8/layout/process4"/>
    <dgm:cxn modelId="{F42DFACF-E05D-4B68-B746-CCE9DDA7152C}" type="presOf" srcId="{407A80DE-E156-45F7-A946-FFEDC0B8DFA2}" destId="{913527E7-5174-4324-AE85-7C8204426BBD}" srcOrd="0" destOrd="0" presId="urn:microsoft.com/office/officeart/2005/8/layout/process4"/>
    <dgm:cxn modelId="{B6ECEA77-744C-412F-8E5A-694D509CF72D}" type="presOf" srcId="{5AAAA60B-798F-4664-AA90-6480CECF2E3D}" destId="{AB6D6731-0662-4F47-8E9D-F93D37564999}" srcOrd="0" destOrd="0" presId="urn:microsoft.com/office/officeart/2005/8/layout/process4"/>
    <dgm:cxn modelId="{3EA0E117-51A6-471E-8B2D-C7D37F2F3094}" type="presParOf" srcId="{6F4DB494-C1A7-423B-A6C5-C3F285ECA889}" destId="{836CC0BF-1096-4474-AD95-84AB27C547B8}" srcOrd="0" destOrd="0" presId="urn:microsoft.com/office/officeart/2005/8/layout/process4"/>
    <dgm:cxn modelId="{6023D2A1-410A-4900-8698-AD59F7CB8348}" type="presParOf" srcId="{836CC0BF-1096-4474-AD95-84AB27C547B8}" destId="{F8518073-6154-4F9B-9A08-E4B46F5B5DB2}" srcOrd="0" destOrd="0" presId="urn:microsoft.com/office/officeart/2005/8/layout/process4"/>
    <dgm:cxn modelId="{5C3AE915-EF8D-4BA9-BE70-B665EF3BE612}" type="presParOf" srcId="{836CC0BF-1096-4474-AD95-84AB27C547B8}" destId="{18082256-49F7-4DA6-8009-EAB2172B6CCB}" srcOrd="1" destOrd="0" presId="urn:microsoft.com/office/officeart/2005/8/layout/process4"/>
    <dgm:cxn modelId="{3BDD135D-0FBF-423D-8C96-9460DD8E88A6}" type="presParOf" srcId="{836CC0BF-1096-4474-AD95-84AB27C547B8}" destId="{76F560FC-8893-4A0B-9D37-99A01A6B6E2B}" srcOrd="2" destOrd="0" presId="urn:microsoft.com/office/officeart/2005/8/layout/process4"/>
    <dgm:cxn modelId="{DE511279-8BB7-479E-AC1A-BA59B6C86485}" type="presParOf" srcId="{76F560FC-8893-4A0B-9D37-99A01A6B6E2B}" destId="{9407B066-D132-43AD-B4F2-E9102EFDC316}" srcOrd="0" destOrd="0" presId="urn:microsoft.com/office/officeart/2005/8/layout/process4"/>
    <dgm:cxn modelId="{0653B3F1-C27E-4A14-BCD0-6D70F0190A7F}" type="presParOf" srcId="{76F560FC-8893-4A0B-9D37-99A01A6B6E2B}" destId="{A6344F47-0FB9-4C12-B227-6093CC433591}" srcOrd="1" destOrd="0" presId="urn:microsoft.com/office/officeart/2005/8/layout/process4"/>
    <dgm:cxn modelId="{255D40AA-C684-42B0-A876-EC926F15D566}" type="presParOf" srcId="{76F560FC-8893-4A0B-9D37-99A01A6B6E2B}" destId="{AB6D6731-0662-4F47-8E9D-F93D37564999}" srcOrd="2" destOrd="0" presId="urn:microsoft.com/office/officeart/2005/8/layout/process4"/>
    <dgm:cxn modelId="{4AF52D77-C796-476B-873F-E9A70D543CA3}" type="presParOf" srcId="{6F4DB494-C1A7-423B-A6C5-C3F285ECA889}" destId="{DBECB4A8-9720-4A4E-B167-D509A4D0FBAD}" srcOrd="1" destOrd="0" presId="urn:microsoft.com/office/officeart/2005/8/layout/process4"/>
    <dgm:cxn modelId="{F7843BBF-3319-4BFB-88FC-88B0902ED03D}" type="presParOf" srcId="{6F4DB494-C1A7-423B-A6C5-C3F285ECA889}" destId="{4B3B80E5-E4C9-4EC6-A6A0-BBC94D395A73}" srcOrd="2" destOrd="0" presId="urn:microsoft.com/office/officeart/2005/8/layout/process4"/>
    <dgm:cxn modelId="{D7D9C5E4-DC8E-4F97-97EB-9AAF83E35301}" type="presParOf" srcId="{4B3B80E5-E4C9-4EC6-A6A0-BBC94D395A73}" destId="{F3BAC1DB-9525-43AD-AC34-E2759CAD676F}" srcOrd="0" destOrd="0" presId="urn:microsoft.com/office/officeart/2005/8/layout/process4"/>
    <dgm:cxn modelId="{1EFAE6E6-8BFC-41BC-95F8-D74BD88B5893}" type="presParOf" srcId="{4B3B80E5-E4C9-4EC6-A6A0-BBC94D395A73}" destId="{0CFBACFB-8608-4D08-9D8C-43930F96D783}" srcOrd="1" destOrd="0" presId="urn:microsoft.com/office/officeart/2005/8/layout/process4"/>
    <dgm:cxn modelId="{413E1AA9-97AA-47BA-A3C3-7087B8EE2818}" type="presParOf" srcId="{4B3B80E5-E4C9-4EC6-A6A0-BBC94D395A73}" destId="{F4A9BA44-1DBC-40CC-9E1B-7D286B4F3696}" srcOrd="2" destOrd="0" presId="urn:microsoft.com/office/officeart/2005/8/layout/process4"/>
    <dgm:cxn modelId="{2168B7F7-C7F9-4C8B-B16F-3B233DF5BC69}" type="presParOf" srcId="{F4A9BA44-1DBC-40CC-9E1B-7D286B4F3696}" destId="{913527E7-5174-4324-AE85-7C8204426BBD}" srcOrd="0" destOrd="0" presId="urn:microsoft.com/office/officeart/2005/8/layout/process4"/>
    <dgm:cxn modelId="{EE24F745-3E95-41F5-A37F-F399710AA681}" type="presParOf" srcId="{F4A9BA44-1DBC-40CC-9E1B-7D286B4F3696}" destId="{4C59970A-8499-438B-B0F7-2CC5A3A14A2E}" srcOrd="1" destOrd="0" presId="urn:microsoft.com/office/officeart/2005/8/layout/process4"/>
    <dgm:cxn modelId="{4FA286DB-1D84-4783-91EA-342BCF127E65}" type="presParOf" srcId="{6F4DB494-C1A7-423B-A6C5-C3F285ECA889}" destId="{AEAD4D41-F338-4587-816D-B763134D08A2}" srcOrd="3" destOrd="0" presId="urn:microsoft.com/office/officeart/2005/8/layout/process4"/>
    <dgm:cxn modelId="{AFB92BD4-76FF-468E-846D-3A251A37FCBE}" type="presParOf" srcId="{6F4DB494-C1A7-423B-A6C5-C3F285ECA889}" destId="{288F1320-D72D-4503-9B9C-5CE0E59E7FAE}" srcOrd="4" destOrd="0" presId="urn:microsoft.com/office/officeart/2005/8/layout/process4"/>
    <dgm:cxn modelId="{C6E82012-67A4-4291-B840-B9AFE50FAEA9}" type="presParOf" srcId="{288F1320-D72D-4503-9B9C-5CE0E59E7FAE}" destId="{3978C2BB-13F9-4DB7-BCDC-A3FEBEF45F20}" srcOrd="0" destOrd="0" presId="urn:microsoft.com/office/officeart/2005/8/layout/process4"/>
    <dgm:cxn modelId="{70432EEB-022F-44C0-BF75-09E1B235E82D}" type="presParOf" srcId="{288F1320-D72D-4503-9B9C-5CE0E59E7FAE}" destId="{942D40B2-AAC3-4CB8-9B65-BF64CADC05BF}" srcOrd="1" destOrd="0" presId="urn:microsoft.com/office/officeart/2005/8/layout/process4"/>
    <dgm:cxn modelId="{2987EA99-F211-4859-9604-B5536E7EB127}" type="presParOf" srcId="{288F1320-D72D-4503-9B9C-5CE0E59E7FAE}" destId="{064E3297-67E6-410E-B1F1-EAB3FB3EEE27}" srcOrd="2" destOrd="0" presId="urn:microsoft.com/office/officeart/2005/8/layout/process4"/>
    <dgm:cxn modelId="{1327FA67-21F4-4E1F-9923-578D3FC757DE}" type="presParOf" srcId="{064E3297-67E6-410E-B1F1-EAB3FB3EEE27}" destId="{37EE322E-81EB-4FE1-96EF-429E675CA16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B75E525-6431-4140-9009-79A793FD4A9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5D98D95F-D70A-48F8-99FC-ED6CFE005FB0}">
      <dgm:prSet phldrT="[Text]"/>
      <dgm:spPr/>
      <dgm:t>
        <a:bodyPr/>
        <a:lstStyle/>
        <a:p>
          <a:r>
            <a:rPr lang="en-US" dirty="0" smtClean="0"/>
            <a:t>Outcome 3</a:t>
          </a:r>
          <a:endParaRPr lang="en-US" dirty="0"/>
        </a:p>
      </dgm:t>
    </dgm:pt>
    <dgm:pt modelId="{B325D217-7111-4B1B-840B-22F2415F3C9A}" type="parTrans" cxnId="{5C0AEB4B-A4C2-4BA0-853E-DBC95511ED01}">
      <dgm:prSet/>
      <dgm:spPr/>
      <dgm:t>
        <a:bodyPr/>
        <a:lstStyle/>
        <a:p>
          <a:endParaRPr lang="en-US"/>
        </a:p>
      </dgm:t>
    </dgm:pt>
    <dgm:pt modelId="{6FE396B3-4DBB-4ABB-8467-B8AAD91C61D6}" type="sibTrans" cxnId="{5C0AEB4B-A4C2-4BA0-853E-DBC95511ED01}">
      <dgm:prSet/>
      <dgm:spPr/>
      <dgm:t>
        <a:bodyPr/>
        <a:lstStyle/>
        <a:p>
          <a:endParaRPr lang="en-US"/>
        </a:p>
      </dgm:t>
    </dgm:pt>
    <dgm:pt modelId="{407A80DE-E156-45F7-A946-FFEDC0B8DFA2}">
      <dgm:prSet phldrT="[Text]" custT="1"/>
      <dgm:spPr/>
      <dgm:t>
        <a:bodyPr/>
        <a:lstStyle/>
        <a:p>
          <a:r>
            <a:rPr lang="en-US" sz="2200" dirty="0" smtClean="0"/>
            <a:t>Family Support</a:t>
          </a:r>
          <a:endParaRPr lang="en-US" sz="2200" dirty="0"/>
        </a:p>
      </dgm:t>
    </dgm:pt>
    <dgm:pt modelId="{80979B6C-6EAB-4CC2-BE98-D0D26B53CDC8}" type="parTrans" cxnId="{07A05402-FBC6-4C0F-8991-61DBD2448C6D}">
      <dgm:prSet/>
      <dgm:spPr/>
      <dgm:t>
        <a:bodyPr/>
        <a:lstStyle/>
        <a:p>
          <a:endParaRPr lang="en-US"/>
        </a:p>
      </dgm:t>
    </dgm:pt>
    <dgm:pt modelId="{6BFBBC92-687B-45E6-ACFE-CCDA0DACB57C}" type="sibTrans" cxnId="{07A05402-FBC6-4C0F-8991-61DBD2448C6D}">
      <dgm:prSet/>
      <dgm:spPr/>
      <dgm:t>
        <a:bodyPr/>
        <a:lstStyle/>
        <a:p>
          <a:endParaRPr lang="en-US"/>
        </a:p>
      </dgm:t>
    </dgm:pt>
    <dgm:pt modelId="{F2AC65C7-339B-4F3C-A509-3150E7FB0939}">
      <dgm:prSet phldrT="[Text]"/>
      <dgm:spPr/>
      <dgm:t>
        <a:bodyPr/>
        <a:lstStyle/>
        <a:p>
          <a:r>
            <a:rPr lang="en-US" dirty="0" smtClean="0"/>
            <a:t>Goals</a:t>
          </a:r>
          <a:endParaRPr lang="en-US" dirty="0"/>
        </a:p>
      </dgm:t>
    </dgm:pt>
    <dgm:pt modelId="{FAC8D56D-56C4-498F-912A-BA8A7850E214}" type="parTrans" cxnId="{3A8304F0-A297-49FE-B69B-6FA4B9A066B1}">
      <dgm:prSet/>
      <dgm:spPr/>
      <dgm:t>
        <a:bodyPr/>
        <a:lstStyle/>
        <a:p>
          <a:endParaRPr lang="en-US"/>
        </a:p>
      </dgm:t>
    </dgm:pt>
    <dgm:pt modelId="{FE5B41CE-D1A3-4748-AA70-3453B63ABA2C}" type="sibTrans" cxnId="{3A8304F0-A297-49FE-B69B-6FA4B9A066B1}">
      <dgm:prSet/>
      <dgm:spPr/>
      <dgm:t>
        <a:bodyPr/>
        <a:lstStyle/>
        <a:p>
          <a:endParaRPr lang="en-US"/>
        </a:p>
      </dgm:t>
    </dgm:pt>
    <dgm:pt modelId="{ED5F6ABE-60A3-40E1-B30D-B527A222269D}">
      <dgm:prSet phldrT="[Text]"/>
      <dgm:spPr/>
      <dgm:t>
        <a:bodyPr/>
        <a:lstStyle/>
        <a:p>
          <a:r>
            <a:rPr lang="en-US" dirty="0" smtClean="0"/>
            <a:t>Department</a:t>
          </a:r>
          <a:endParaRPr lang="en-US" dirty="0"/>
        </a:p>
      </dgm:t>
    </dgm:pt>
    <dgm:pt modelId="{5148038A-931D-4249-AEEC-7114B01B819A}" type="sibTrans" cxnId="{7D46B655-3B70-4A2B-8F3F-D9BE3C8E2210}">
      <dgm:prSet/>
      <dgm:spPr/>
      <dgm:t>
        <a:bodyPr/>
        <a:lstStyle/>
        <a:p>
          <a:endParaRPr lang="en-US"/>
        </a:p>
      </dgm:t>
    </dgm:pt>
    <dgm:pt modelId="{F8C7BE8E-7A23-447D-800E-8D10BFAC2480}" type="parTrans" cxnId="{7D46B655-3B70-4A2B-8F3F-D9BE3C8E2210}">
      <dgm:prSet/>
      <dgm:spPr/>
      <dgm:t>
        <a:bodyPr/>
        <a:lstStyle/>
        <a:p>
          <a:endParaRPr lang="en-US"/>
        </a:p>
      </dgm:t>
    </dgm:pt>
    <dgm:pt modelId="{1C0BD56A-7BAC-4F16-B17B-6A6E20AF5B26}">
      <dgm:prSet phldrT="[Text]" custT="1"/>
      <dgm:spPr/>
      <dgm:t>
        <a:bodyPr/>
        <a:lstStyle/>
        <a:p>
          <a:r>
            <a:rPr lang="en-US" sz="2200" dirty="0" smtClean="0"/>
            <a:t>Family Engagement</a:t>
          </a:r>
          <a:endParaRPr lang="en-US" sz="2200" dirty="0"/>
        </a:p>
      </dgm:t>
    </dgm:pt>
    <dgm:pt modelId="{0A5EFB8F-8715-4CF4-94DF-FF170D57EF53}" type="parTrans" cxnId="{75ECF715-ED53-47CE-AC1D-CB4311C04D27}">
      <dgm:prSet/>
      <dgm:spPr/>
    </dgm:pt>
    <dgm:pt modelId="{997FE514-BF58-4C9F-A5CD-0F050763D814}" type="sibTrans" cxnId="{75ECF715-ED53-47CE-AC1D-CB4311C04D27}">
      <dgm:prSet/>
      <dgm:spPr/>
    </dgm:pt>
    <dgm:pt modelId="{0DCA5E04-DB3D-4C01-945E-7E3282DC9AB1}">
      <dgm:prSet phldrT="[Text]"/>
      <dgm:spPr/>
      <dgm:t>
        <a:bodyPr/>
        <a:lstStyle/>
        <a:p>
          <a:r>
            <a:rPr lang="en-US" dirty="0" smtClean="0"/>
            <a:t>Provide unparallel assistance to families in need</a:t>
          </a:r>
          <a:endParaRPr lang="en-US" dirty="0"/>
        </a:p>
      </dgm:t>
    </dgm:pt>
    <dgm:pt modelId="{07DDDE66-BC87-4C41-AB1E-C87AEC1B80FE}" type="parTrans" cxnId="{63A5E31D-FD34-49A9-B1C9-0973431BCEF9}">
      <dgm:prSet/>
      <dgm:spPr/>
    </dgm:pt>
    <dgm:pt modelId="{F7E04E41-A432-496C-A00E-6FE91D7BA81D}" type="sibTrans" cxnId="{63A5E31D-FD34-49A9-B1C9-0973431BCEF9}">
      <dgm:prSet/>
      <dgm:spPr/>
    </dgm:pt>
    <dgm:pt modelId="{D8EFF01D-ED9F-4480-8DF9-C1864D5A1D30}">
      <dgm:prSet phldrT="[Text]"/>
      <dgm:spPr/>
      <dgm:t>
        <a:bodyPr/>
        <a:lstStyle/>
        <a:p>
          <a:r>
            <a:rPr lang="en-US" dirty="0" smtClean="0"/>
            <a:t>Implement  new family mentoring program</a:t>
          </a:r>
          <a:endParaRPr lang="en-US" dirty="0"/>
        </a:p>
      </dgm:t>
    </dgm:pt>
    <dgm:pt modelId="{CE2B0429-E466-44B7-AB90-33B2B18A8BD1}" type="parTrans" cxnId="{5F7BDF0E-D928-4F7D-A3E9-02556218BB39}">
      <dgm:prSet/>
      <dgm:spPr/>
    </dgm:pt>
    <dgm:pt modelId="{42ADFADC-58B2-41D5-9CCD-8B429B93369F}" type="sibTrans" cxnId="{5F7BDF0E-D928-4F7D-A3E9-02556218BB39}">
      <dgm:prSet/>
      <dgm:spPr/>
    </dgm:pt>
    <dgm:pt modelId="{1819F7DB-A0F6-4DBB-8FA1-85CDF9080EDD}">
      <dgm:prSet phldrT="[Text]"/>
      <dgm:spPr/>
      <dgm:t>
        <a:bodyPr/>
        <a:lstStyle/>
        <a:p>
          <a:r>
            <a:rPr lang="en-US" dirty="0" smtClean="0"/>
            <a:t>Improve number of families members placed into employment</a:t>
          </a:r>
          <a:endParaRPr lang="en-US" dirty="0"/>
        </a:p>
      </dgm:t>
    </dgm:pt>
    <dgm:pt modelId="{CFC38C7D-7621-4178-9135-51A5E6554A50}" type="parTrans" cxnId="{F0735160-CABF-42C8-90E7-733D95E7E400}">
      <dgm:prSet/>
      <dgm:spPr/>
    </dgm:pt>
    <dgm:pt modelId="{DC123775-624A-42F0-AE86-C153E2D09462}" type="sibTrans" cxnId="{F0735160-CABF-42C8-90E7-733D95E7E400}">
      <dgm:prSet/>
      <dgm:spPr/>
    </dgm:pt>
    <dgm:pt modelId="{6F4DB494-C1A7-423B-A6C5-C3F285ECA889}" type="pres">
      <dgm:prSet presAssocID="{EB75E525-6431-4140-9009-79A793FD4A90}" presName="Name0" presStyleCnt="0">
        <dgm:presLayoutVars>
          <dgm:dir/>
          <dgm:animLvl val="lvl"/>
          <dgm:resizeHandles val="exact"/>
        </dgm:presLayoutVars>
      </dgm:prSet>
      <dgm:spPr/>
      <dgm:t>
        <a:bodyPr/>
        <a:lstStyle/>
        <a:p>
          <a:endParaRPr lang="en-US"/>
        </a:p>
      </dgm:t>
    </dgm:pt>
    <dgm:pt modelId="{836CC0BF-1096-4474-AD95-84AB27C547B8}" type="pres">
      <dgm:prSet presAssocID="{F2AC65C7-339B-4F3C-A509-3150E7FB0939}" presName="boxAndChildren" presStyleCnt="0"/>
      <dgm:spPr/>
    </dgm:pt>
    <dgm:pt modelId="{F8518073-6154-4F9B-9A08-E4B46F5B5DB2}" type="pres">
      <dgm:prSet presAssocID="{F2AC65C7-339B-4F3C-A509-3150E7FB0939}" presName="parentTextBox" presStyleLbl="node1" presStyleIdx="0" presStyleCnt="3"/>
      <dgm:spPr/>
      <dgm:t>
        <a:bodyPr/>
        <a:lstStyle/>
        <a:p>
          <a:endParaRPr lang="en-US"/>
        </a:p>
      </dgm:t>
    </dgm:pt>
    <dgm:pt modelId="{18082256-49F7-4DA6-8009-EAB2172B6CCB}" type="pres">
      <dgm:prSet presAssocID="{F2AC65C7-339B-4F3C-A509-3150E7FB0939}" presName="entireBox" presStyleLbl="node1" presStyleIdx="0" presStyleCnt="3"/>
      <dgm:spPr/>
      <dgm:t>
        <a:bodyPr/>
        <a:lstStyle/>
        <a:p>
          <a:endParaRPr lang="en-US"/>
        </a:p>
      </dgm:t>
    </dgm:pt>
    <dgm:pt modelId="{76F560FC-8893-4A0B-9D37-99A01A6B6E2B}" type="pres">
      <dgm:prSet presAssocID="{F2AC65C7-339B-4F3C-A509-3150E7FB0939}" presName="descendantBox" presStyleCnt="0"/>
      <dgm:spPr/>
    </dgm:pt>
    <dgm:pt modelId="{9407B066-D132-43AD-B4F2-E9102EFDC316}" type="pres">
      <dgm:prSet presAssocID="{0DCA5E04-DB3D-4C01-945E-7E3282DC9AB1}" presName="childTextBox" presStyleLbl="fgAccFollowNode1" presStyleIdx="0" presStyleCnt="5">
        <dgm:presLayoutVars>
          <dgm:bulletEnabled val="1"/>
        </dgm:presLayoutVars>
      </dgm:prSet>
      <dgm:spPr/>
      <dgm:t>
        <a:bodyPr/>
        <a:lstStyle/>
        <a:p>
          <a:endParaRPr lang="en-US"/>
        </a:p>
      </dgm:t>
    </dgm:pt>
    <dgm:pt modelId="{A6344F47-0FB9-4C12-B227-6093CC433591}" type="pres">
      <dgm:prSet presAssocID="{D8EFF01D-ED9F-4480-8DF9-C1864D5A1D30}" presName="childTextBox" presStyleLbl="fgAccFollowNode1" presStyleIdx="1" presStyleCnt="5">
        <dgm:presLayoutVars>
          <dgm:bulletEnabled val="1"/>
        </dgm:presLayoutVars>
      </dgm:prSet>
      <dgm:spPr/>
      <dgm:t>
        <a:bodyPr/>
        <a:lstStyle/>
        <a:p>
          <a:endParaRPr lang="en-US"/>
        </a:p>
      </dgm:t>
    </dgm:pt>
    <dgm:pt modelId="{D6C1F184-9F19-4DA8-82BB-777117FFA293}" type="pres">
      <dgm:prSet presAssocID="{1819F7DB-A0F6-4DBB-8FA1-85CDF9080EDD}" presName="childTextBox" presStyleLbl="fgAccFollowNode1" presStyleIdx="2" presStyleCnt="5">
        <dgm:presLayoutVars>
          <dgm:bulletEnabled val="1"/>
        </dgm:presLayoutVars>
      </dgm:prSet>
      <dgm:spPr/>
      <dgm:t>
        <a:bodyPr/>
        <a:lstStyle/>
        <a:p>
          <a:endParaRPr lang="en-US"/>
        </a:p>
      </dgm:t>
    </dgm:pt>
    <dgm:pt modelId="{DBECB4A8-9720-4A4E-B167-D509A4D0FBAD}" type="pres">
      <dgm:prSet presAssocID="{5148038A-931D-4249-AEEC-7114B01B819A}" presName="sp" presStyleCnt="0"/>
      <dgm:spPr/>
    </dgm:pt>
    <dgm:pt modelId="{4B3B80E5-E4C9-4EC6-A6A0-BBC94D395A73}" type="pres">
      <dgm:prSet presAssocID="{ED5F6ABE-60A3-40E1-B30D-B527A222269D}" presName="arrowAndChildren" presStyleCnt="0"/>
      <dgm:spPr/>
    </dgm:pt>
    <dgm:pt modelId="{F3BAC1DB-9525-43AD-AC34-E2759CAD676F}" type="pres">
      <dgm:prSet presAssocID="{ED5F6ABE-60A3-40E1-B30D-B527A222269D}" presName="parentTextArrow" presStyleLbl="node1" presStyleIdx="0" presStyleCnt="3"/>
      <dgm:spPr/>
      <dgm:t>
        <a:bodyPr/>
        <a:lstStyle/>
        <a:p>
          <a:endParaRPr lang="en-US"/>
        </a:p>
      </dgm:t>
    </dgm:pt>
    <dgm:pt modelId="{0CFBACFB-8608-4D08-9D8C-43930F96D783}" type="pres">
      <dgm:prSet presAssocID="{ED5F6ABE-60A3-40E1-B30D-B527A222269D}" presName="arrow" presStyleLbl="node1" presStyleIdx="1" presStyleCnt="3"/>
      <dgm:spPr/>
      <dgm:t>
        <a:bodyPr/>
        <a:lstStyle/>
        <a:p>
          <a:endParaRPr lang="en-US"/>
        </a:p>
      </dgm:t>
    </dgm:pt>
    <dgm:pt modelId="{F4A9BA44-1DBC-40CC-9E1B-7D286B4F3696}" type="pres">
      <dgm:prSet presAssocID="{ED5F6ABE-60A3-40E1-B30D-B527A222269D}" presName="descendantArrow" presStyleCnt="0"/>
      <dgm:spPr/>
    </dgm:pt>
    <dgm:pt modelId="{913527E7-5174-4324-AE85-7C8204426BBD}" type="pres">
      <dgm:prSet presAssocID="{407A80DE-E156-45F7-A946-FFEDC0B8DFA2}" presName="childTextArrow" presStyleLbl="fgAccFollowNode1" presStyleIdx="3" presStyleCnt="5">
        <dgm:presLayoutVars>
          <dgm:bulletEnabled val="1"/>
        </dgm:presLayoutVars>
      </dgm:prSet>
      <dgm:spPr/>
      <dgm:t>
        <a:bodyPr/>
        <a:lstStyle/>
        <a:p>
          <a:endParaRPr lang="en-US"/>
        </a:p>
      </dgm:t>
    </dgm:pt>
    <dgm:pt modelId="{AEAD4D41-F338-4587-816D-B763134D08A2}" type="pres">
      <dgm:prSet presAssocID="{6FE396B3-4DBB-4ABB-8467-B8AAD91C61D6}" presName="sp" presStyleCnt="0"/>
      <dgm:spPr/>
    </dgm:pt>
    <dgm:pt modelId="{288F1320-D72D-4503-9B9C-5CE0E59E7FAE}" type="pres">
      <dgm:prSet presAssocID="{5D98D95F-D70A-48F8-99FC-ED6CFE005FB0}" presName="arrowAndChildren" presStyleCnt="0"/>
      <dgm:spPr/>
    </dgm:pt>
    <dgm:pt modelId="{3978C2BB-13F9-4DB7-BCDC-A3FEBEF45F20}" type="pres">
      <dgm:prSet presAssocID="{5D98D95F-D70A-48F8-99FC-ED6CFE005FB0}" presName="parentTextArrow" presStyleLbl="node1" presStyleIdx="1" presStyleCnt="3"/>
      <dgm:spPr/>
      <dgm:t>
        <a:bodyPr/>
        <a:lstStyle/>
        <a:p>
          <a:endParaRPr lang="en-US"/>
        </a:p>
      </dgm:t>
    </dgm:pt>
    <dgm:pt modelId="{942D40B2-AAC3-4CB8-9B65-BF64CADC05BF}" type="pres">
      <dgm:prSet presAssocID="{5D98D95F-D70A-48F8-99FC-ED6CFE005FB0}" presName="arrow" presStyleLbl="node1" presStyleIdx="2" presStyleCnt="3"/>
      <dgm:spPr/>
      <dgm:t>
        <a:bodyPr/>
        <a:lstStyle/>
        <a:p>
          <a:endParaRPr lang="en-US"/>
        </a:p>
      </dgm:t>
    </dgm:pt>
    <dgm:pt modelId="{064E3297-67E6-410E-B1F1-EAB3FB3EEE27}" type="pres">
      <dgm:prSet presAssocID="{5D98D95F-D70A-48F8-99FC-ED6CFE005FB0}" presName="descendantArrow" presStyleCnt="0"/>
      <dgm:spPr/>
    </dgm:pt>
    <dgm:pt modelId="{37EE322E-81EB-4FE1-96EF-429E675CA168}" type="pres">
      <dgm:prSet presAssocID="{1C0BD56A-7BAC-4F16-B17B-6A6E20AF5B26}" presName="childTextArrow" presStyleLbl="fgAccFollowNode1" presStyleIdx="4" presStyleCnt="5">
        <dgm:presLayoutVars>
          <dgm:bulletEnabled val="1"/>
        </dgm:presLayoutVars>
      </dgm:prSet>
      <dgm:spPr/>
      <dgm:t>
        <a:bodyPr/>
        <a:lstStyle/>
        <a:p>
          <a:endParaRPr lang="en-US"/>
        </a:p>
      </dgm:t>
    </dgm:pt>
  </dgm:ptLst>
  <dgm:cxnLst>
    <dgm:cxn modelId="{0B3AEE76-835D-4BBF-A1C7-C218AEEC4333}" type="presOf" srcId="{5D98D95F-D70A-48F8-99FC-ED6CFE005FB0}" destId="{3978C2BB-13F9-4DB7-BCDC-A3FEBEF45F20}" srcOrd="0" destOrd="0" presId="urn:microsoft.com/office/officeart/2005/8/layout/process4"/>
    <dgm:cxn modelId="{63A5E31D-FD34-49A9-B1C9-0973431BCEF9}" srcId="{F2AC65C7-339B-4F3C-A509-3150E7FB0939}" destId="{0DCA5E04-DB3D-4C01-945E-7E3282DC9AB1}" srcOrd="0" destOrd="0" parTransId="{07DDDE66-BC87-4C41-AB1E-C87AEC1B80FE}" sibTransId="{F7E04E41-A432-496C-A00E-6FE91D7BA81D}"/>
    <dgm:cxn modelId="{A168199B-6374-4FBA-848A-ACE84541A042}" type="presOf" srcId="{1C0BD56A-7BAC-4F16-B17B-6A6E20AF5B26}" destId="{37EE322E-81EB-4FE1-96EF-429E675CA168}" srcOrd="0" destOrd="0" presId="urn:microsoft.com/office/officeart/2005/8/layout/process4"/>
    <dgm:cxn modelId="{75ECF715-ED53-47CE-AC1D-CB4311C04D27}" srcId="{5D98D95F-D70A-48F8-99FC-ED6CFE005FB0}" destId="{1C0BD56A-7BAC-4F16-B17B-6A6E20AF5B26}" srcOrd="0" destOrd="0" parTransId="{0A5EFB8F-8715-4CF4-94DF-FF170D57EF53}" sibTransId="{997FE514-BF58-4C9F-A5CD-0F050763D814}"/>
    <dgm:cxn modelId="{01DD4E6B-3711-41E1-85C3-E086FB081696}" type="presOf" srcId="{D8EFF01D-ED9F-4480-8DF9-C1864D5A1D30}" destId="{A6344F47-0FB9-4C12-B227-6093CC433591}" srcOrd="0" destOrd="0" presId="urn:microsoft.com/office/officeart/2005/8/layout/process4"/>
    <dgm:cxn modelId="{F3EDD917-B5E5-43B5-93E9-2450AD425B26}" type="presOf" srcId="{F2AC65C7-339B-4F3C-A509-3150E7FB0939}" destId="{18082256-49F7-4DA6-8009-EAB2172B6CCB}" srcOrd="1" destOrd="0" presId="urn:microsoft.com/office/officeart/2005/8/layout/process4"/>
    <dgm:cxn modelId="{2E4C50C2-11A9-4F9D-833B-FBF10430E8CC}" type="presOf" srcId="{5D98D95F-D70A-48F8-99FC-ED6CFE005FB0}" destId="{942D40B2-AAC3-4CB8-9B65-BF64CADC05BF}" srcOrd="1" destOrd="0" presId="urn:microsoft.com/office/officeart/2005/8/layout/process4"/>
    <dgm:cxn modelId="{83C9B513-4204-4A6C-9CEC-C6C8DFDE466F}" type="presOf" srcId="{ED5F6ABE-60A3-40E1-B30D-B527A222269D}" destId="{F3BAC1DB-9525-43AD-AC34-E2759CAD676F}" srcOrd="0" destOrd="0" presId="urn:microsoft.com/office/officeart/2005/8/layout/process4"/>
    <dgm:cxn modelId="{F0735160-CABF-42C8-90E7-733D95E7E400}" srcId="{F2AC65C7-339B-4F3C-A509-3150E7FB0939}" destId="{1819F7DB-A0F6-4DBB-8FA1-85CDF9080EDD}" srcOrd="2" destOrd="0" parTransId="{CFC38C7D-7621-4178-9135-51A5E6554A50}" sibTransId="{DC123775-624A-42F0-AE86-C153E2D09462}"/>
    <dgm:cxn modelId="{7EBCDB9F-77F9-45A7-9E82-E188D63E687C}" type="presOf" srcId="{0DCA5E04-DB3D-4C01-945E-7E3282DC9AB1}" destId="{9407B066-D132-43AD-B4F2-E9102EFDC316}" srcOrd="0" destOrd="0" presId="urn:microsoft.com/office/officeart/2005/8/layout/process4"/>
    <dgm:cxn modelId="{9E783058-48A3-4B37-A1AF-BD477CD6B170}" type="presOf" srcId="{EB75E525-6431-4140-9009-79A793FD4A90}" destId="{6F4DB494-C1A7-423B-A6C5-C3F285ECA889}" srcOrd="0" destOrd="0" presId="urn:microsoft.com/office/officeart/2005/8/layout/process4"/>
    <dgm:cxn modelId="{BFC7EB44-D6D4-4E03-916E-AB472E48E746}" type="presOf" srcId="{ED5F6ABE-60A3-40E1-B30D-B527A222269D}" destId="{0CFBACFB-8608-4D08-9D8C-43930F96D783}" srcOrd="1" destOrd="0" presId="urn:microsoft.com/office/officeart/2005/8/layout/process4"/>
    <dgm:cxn modelId="{5C0AEB4B-A4C2-4BA0-853E-DBC95511ED01}" srcId="{EB75E525-6431-4140-9009-79A793FD4A90}" destId="{5D98D95F-D70A-48F8-99FC-ED6CFE005FB0}" srcOrd="0" destOrd="0" parTransId="{B325D217-7111-4B1B-840B-22F2415F3C9A}" sibTransId="{6FE396B3-4DBB-4ABB-8467-B8AAD91C61D6}"/>
    <dgm:cxn modelId="{07A05402-FBC6-4C0F-8991-61DBD2448C6D}" srcId="{ED5F6ABE-60A3-40E1-B30D-B527A222269D}" destId="{407A80DE-E156-45F7-A946-FFEDC0B8DFA2}" srcOrd="0" destOrd="0" parTransId="{80979B6C-6EAB-4CC2-BE98-D0D26B53CDC8}" sibTransId="{6BFBBC92-687B-45E6-ACFE-CCDA0DACB57C}"/>
    <dgm:cxn modelId="{5F7BDF0E-D928-4F7D-A3E9-02556218BB39}" srcId="{F2AC65C7-339B-4F3C-A509-3150E7FB0939}" destId="{D8EFF01D-ED9F-4480-8DF9-C1864D5A1D30}" srcOrd="1" destOrd="0" parTransId="{CE2B0429-E466-44B7-AB90-33B2B18A8BD1}" sibTransId="{42ADFADC-58B2-41D5-9CCD-8B429B93369F}"/>
    <dgm:cxn modelId="{113EBB25-015F-4195-9B99-5FED6F743B89}" type="presOf" srcId="{1819F7DB-A0F6-4DBB-8FA1-85CDF9080EDD}" destId="{D6C1F184-9F19-4DA8-82BB-777117FFA293}" srcOrd="0" destOrd="0" presId="urn:microsoft.com/office/officeart/2005/8/layout/process4"/>
    <dgm:cxn modelId="{7D46B655-3B70-4A2B-8F3F-D9BE3C8E2210}" srcId="{EB75E525-6431-4140-9009-79A793FD4A90}" destId="{ED5F6ABE-60A3-40E1-B30D-B527A222269D}" srcOrd="1" destOrd="0" parTransId="{F8C7BE8E-7A23-447D-800E-8D10BFAC2480}" sibTransId="{5148038A-931D-4249-AEEC-7114B01B819A}"/>
    <dgm:cxn modelId="{1995EC43-EC03-46A4-AC07-ADF374C9F84E}" type="presOf" srcId="{F2AC65C7-339B-4F3C-A509-3150E7FB0939}" destId="{F8518073-6154-4F9B-9A08-E4B46F5B5DB2}" srcOrd="0" destOrd="0" presId="urn:microsoft.com/office/officeart/2005/8/layout/process4"/>
    <dgm:cxn modelId="{3A8304F0-A297-49FE-B69B-6FA4B9A066B1}" srcId="{EB75E525-6431-4140-9009-79A793FD4A90}" destId="{F2AC65C7-339B-4F3C-A509-3150E7FB0939}" srcOrd="2" destOrd="0" parTransId="{FAC8D56D-56C4-498F-912A-BA8A7850E214}" sibTransId="{FE5B41CE-D1A3-4748-AA70-3453B63ABA2C}"/>
    <dgm:cxn modelId="{0D4FE4C7-EEE3-448B-8522-F838A95D9471}" type="presOf" srcId="{407A80DE-E156-45F7-A946-FFEDC0B8DFA2}" destId="{913527E7-5174-4324-AE85-7C8204426BBD}" srcOrd="0" destOrd="0" presId="urn:microsoft.com/office/officeart/2005/8/layout/process4"/>
    <dgm:cxn modelId="{640A3177-1EDF-4497-97B0-1FBCA9767173}" type="presParOf" srcId="{6F4DB494-C1A7-423B-A6C5-C3F285ECA889}" destId="{836CC0BF-1096-4474-AD95-84AB27C547B8}" srcOrd="0" destOrd="0" presId="urn:microsoft.com/office/officeart/2005/8/layout/process4"/>
    <dgm:cxn modelId="{B46C1FAC-F2E1-4BAF-8BD2-794F8AA403F5}" type="presParOf" srcId="{836CC0BF-1096-4474-AD95-84AB27C547B8}" destId="{F8518073-6154-4F9B-9A08-E4B46F5B5DB2}" srcOrd="0" destOrd="0" presId="urn:microsoft.com/office/officeart/2005/8/layout/process4"/>
    <dgm:cxn modelId="{B7C8BB9A-E5E4-4128-81C8-AED8096923C5}" type="presParOf" srcId="{836CC0BF-1096-4474-AD95-84AB27C547B8}" destId="{18082256-49F7-4DA6-8009-EAB2172B6CCB}" srcOrd="1" destOrd="0" presId="urn:microsoft.com/office/officeart/2005/8/layout/process4"/>
    <dgm:cxn modelId="{5AE8520D-85E8-4B42-AA48-821490153382}" type="presParOf" srcId="{836CC0BF-1096-4474-AD95-84AB27C547B8}" destId="{76F560FC-8893-4A0B-9D37-99A01A6B6E2B}" srcOrd="2" destOrd="0" presId="urn:microsoft.com/office/officeart/2005/8/layout/process4"/>
    <dgm:cxn modelId="{610CE2AF-0804-4783-9657-48995D40B339}" type="presParOf" srcId="{76F560FC-8893-4A0B-9D37-99A01A6B6E2B}" destId="{9407B066-D132-43AD-B4F2-E9102EFDC316}" srcOrd="0" destOrd="0" presId="urn:microsoft.com/office/officeart/2005/8/layout/process4"/>
    <dgm:cxn modelId="{03527CAE-3B16-47DB-ABC8-ECE879753312}" type="presParOf" srcId="{76F560FC-8893-4A0B-9D37-99A01A6B6E2B}" destId="{A6344F47-0FB9-4C12-B227-6093CC433591}" srcOrd="1" destOrd="0" presId="urn:microsoft.com/office/officeart/2005/8/layout/process4"/>
    <dgm:cxn modelId="{0F95AE9F-8D05-4BE6-B521-95903C8BF9AE}" type="presParOf" srcId="{76F560FC-8893-4A0B-9D37-99A01A6B6E2B}" destId="{D6C1F184-9F19-4DA8-82BB-777117FFA293}" srcOrd="2" destOrd="0" presId="urn:microsoft.com/office/officeart/2005/8/layout/process4"/>
    <dgm:cxn modelId="{D51EFFF7-7779-43CB-9B10-935A2382E422}" type="presParOf" srcId="{6F4DB494-C1A7-423B-A6C5-C3F285ECA889}" destId="{DBECB4A8-9720-4A4E-B167-D509A4D0FBAD}" srcOrd="1" destOrd="0" presId="urn:microsoft.com/office/officeart/2005/8/layout/process4"/>
    <dgm:cxn modelId="{4FBA0BFF-47FC-4B0C-A798-7DB0AD65E54E}" type="presParOf" srcId="{6F4DB494-C1A7-423B-A6C5-C3F285ECA889}" destId="{4B3B80E5-E4C9-4EC6-A6A0-BBC94D395A73}" srcOrd="2" destOrd="0" presId="urn:microsoft.com/office/officeart/2005/8/layout/process4"/>
    <dgm:cxn modelId="{3B527C7F-5111-4BD2-9329-FCE572E4C8A0}" type="presParOf" srcId="{4B3B80E5-E4C9-4EC6-A6A0-BBC94D395A73}" destId="{F3BAC1DB-9525-43AD-AC34-E2759CAD676F}" srcOrd="0" destOrd="0" presId="urn:microsoft.com/office/officeart/2005/8/layout/process4"/>
    <dgm:cxn modelId="{BAABE480-741E-44FD-B54D-2F0479543C64}" type="presParOf" srcId="{4B3B80E5-E4C9-4EC6-A6A0-BBC94D395A73}" destId="{0CFBACFB-8608-4D08-9D8C-43930F96D783}" srcOrd="1" destOrd="0" presId="urn:microsoft.com/office/officeart/2005/8/layout/process4"/>
    <dgm:cxn modelId="{2759D3FA-9E75-4E13-90F8-67EC942827AD}" type="presParOf" srcId="{4B3B80E5-E4C9-4EC6-A6A0-BBC94D395A73}" destId="{F4A9BA44-1DBC-40CC-9E1B-7D286B4F3696}" srcOrd="2" destOrd="0" presId="urn:microsoft.com/office/officeart/2005/8/layout/process4"/>
    <dgm:cxn modelId="{5230ED3D-3ED1-4C45-8B28-6973ED668E41}" type="presParOf" srcId="{F4A9BA44-1DBC-40CC-9E1B-7D286B4F3696}" destId="{913527E7-5174-4324-AE85-7C8204426BBD}" srcOrd="0" destOrd="0" presId="urn:microsoft.com/office/officeart/2005/8/layout/process4"/>
    <dgm:cxn modelId="{CCEAA588-8F0A-4D6A-BDD3-66D1D20BA4CF}" type="presParOf" srcId="{6F4DB494-C1A7-423B-A6C5-C3F285ECA889}" destId="{AEAD4D41-F338-4587-816D-B763134D08A2}" srcOrd="3" destOrd="0" presId="urn:microsoft.com/office/officeart/2005/8/layout/process4"/>
    <dgm:cxn modelId="{0EE14DDC-A77D-4E52-9546-487F21DD7BB0}" type="presParOf" srcId="{6F4DB494-C1A7-423B-A6C5-C3F285ECA889}" destId="{288F1320-D72D-4503-9B9C-5CE0E59E7FAE}" srcOrd="4" destOrd="0" presId="urn:microsoft.com/office/officeart/2005/8/layout/process4"/>
    <dgm:cxn modelId="{A0A2DA18-2BD5-4395-93FB-23A5A5582601}" type="presParOf" srcId="{288F1320-D72D-4503-9B9C-5CE0E59E7FAE}" destId="{3978C2BB-13F9-4DB7-BCDC-A3FEBEF45F20}" srcOrd="0" destOrd="0" presId="urn:microsoft.com/office/officeart/2005/8/layout/process4"/>
    <dgm:cxn modelId="{0F302C44-8DB0-43B4-BDC7-484999C9FABC}" type="presParOf" srcId="{288F1320-D72D-4503-9B9C-5CE0E59E7FAE}" destId="{942D40B2-AAC3-4CB8-9B65-BF64CADC05BF}" srcOrd="1" destOrd="0" presId="urn:microsoft.com/office/officeart/2005/8/layout/process4"/>
    <dgm:cxn modelId="{2C933871-8F7B-4A4D-93D9-A866DAD99B95}" type="presParOf" srcId="{288F1320-D72D-4503-9B9C-5CE0E59E7FAE}" destId="{064E3297-67E6-410E-B1F1-EAB3FB3EEE27}" srcOrd="2" destOrd="0" presId="urn:microsoft.com/office/officeart/2005/8/layout/process4"/>
    <dgm:cxn modelId="{9BB99032-A2ED-4159-A431-8E7873A628F8}" type="presParOf" srcId="{064E3297-67E6-410E-B1F1-EAB3FB3EEE27}" destId="{37EE322E-81EB-4FE1-96EF-429E675CA16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83BED3-9DA7-455A-8395-A3F6A2510EEF}" type="doc">
      <dgm:prSet loTypeId="urn:microsoft.com/office/officeart/2005/8/layout/default#1" loCatId="list" qsTypeId="urn:microsoft.com/office/officeart/2005/8/quickstyle/simple1" qsCatId="simple" csTypeId="urn:microsoft.com/office/officeart/2005/8/colors/colorful2" csCatId="colorful" phldr="1"/>
      <dgm:spPr/>
      <dgm:t>
        <a:bodyPr/>
        <a:lstStyle/>
        <a:p>
          <a:endParaRPr lang="en-US"/>
        </a:p>
      </dgm:t>
    </dgm:pt>
    <dgm:pt modelId="{77BD59DA-94F4-4901-A157-1AA47376D65A}">
      <dgm:prSet phldrT="[Text]"/>
      <dgm:spPr/>
      <dgm:t>
        <a:bodyPr/>
        <a:lstStyle/>
        <a:p>
          <a:r>
            <a:rPr lang="en-US" dirty="0" smtClean="0"/>
            <a:t>Identify high &amp; poor performing programs</a:t>
          </a:r>
          <a:endParaRPr lang="en-US" dirty="0"/>
        </a:p>
      </dgm:t>
    </dgm:pt>
    <dgm:pt modelId="{EBF7F6E8-2440-47D6-8E4A-98481F9B8F1E}" type="parTrans" cxnId="{83666845-8A61-4EBD-ABA2-B1FB1BDEE846}">
      <dgm:prSet/>
      <dgm:spPr/>
      <dgm:t>
        <a:bodyPr/>
        <a:lstStyle/>
        <a:p>
          <a:endParaRPr lang="en-US"/>
        </a:p>
      </dgm:t>
    </dgm:pt>
    <dgm:pt modelId="{F94C3051-183B-4E3F-A8CD-DC03DC3ACF58}" type="sibTrans" cxnId="{83666845-8A61-4EBD-ABA2-B1FB1BDEE846}">
      <dgm:prSet/>
      <dgm:spPr/>
      <dgm:t>
        <a:bodyPr/>
        <a:lstStyle/>
        <a:p>
          <a:endParaRPr lang="en-US"/>
        </a:p>
      </dgm:t>
    </dgm:pt>
    <dgm:pt modelId="{B707C91B-EA8F-480F-8CB8-363CAF1640B1}">
      <dgm:prSet phldrT="[Text]"/>
      <dgm:spPr/>
      <dgm:t>
        <a:bodyPr/>
        <a:lstStyle/>
        <a:p>
          <a:r>
            <a:rPr lang="en-US" dirty="0" smtClean="0"/>
            <a:t>Compare budget options</a:t>
          </a:r>
          <a:endParaRPr lang="en-US" dirty="0"/>
        </a:p>
      </dgm:t>
    </dgm:pt>
    <dgm:pt modelId="{58C3540E-FC67-44FB-AD0A-52F48AF67D70}" type="parTrans" cxnId="{5E686CD0-6A56-4FE4-BEDE-D3632E4AA9FC}">
      <dgm:prSet/>
      <dgm:spPr/>
      <dgm:t>
        <a:bodyPr/>
        <a:lstStyle/>
        <a:p>
          <a:endParaRPr lang="en-US"/>
        </a:p>
      </dgm:t>
    </dgm:pt>
    <dgm:pt modelId="{637501F1-A67A-4BB9-AD03-CB1E551EA774}" type="sibTrans" cxnId="{5E686CD0-6A56-4FE4-BEDE-D3632E4AA9FC}">
      <dgm:prSet/>
      <dgm:spPr/>
      <dgm:t>
        <a:bodyPr/>
        <a:lstStyle/>
        <a:p>
          <a:endParaRPr lang="en-US"/>
        </a:p>
      </dgm:t>
    </dgm:pt>
    <dgm:pt modelId="{2719E1B8-2EF5-4ABF-82D4-CB8390E89363}">
      <dgm:prSet phldrT="[Text]"/>
      <dgm:spPr/>
      <dgm:t>
        <a:bodyPr/>
        <a:lstStyle/>
        <a:p>
          <a:r>
            <a:rPr lang="en-US" dirty="0" smtClean="0"/>
            <a:t>Provide enhanced accountability</a:t>
          </a:r>
          <a:endParaRPr lang="en-US" dirty="0"/>
        </a:p>
      </dgm:t>
    </dgm:pt>
    <dgm:pt modelId="{1B790E60-5265-443F-9F87-36B694190004}" type="parTrans" cxnId="{0CDC4BA1-FC80-4FAE-BAEE-06A71278E458}">
      <dgm:prSet/>
      <dgm:spPr/>
      <dgm:t>
        <a:bodyPr/>
        <a:lstStyle/>
        <a:p>
          <a:endParaRPr lang="en-US"/>
        </a:p>
      </dgm:t>
    </dgm:pt>
    <dgm:pt modelId="{2F839A48-AB3D-4C52-9E2C-C5AE0824466D}" type="sibTrans" cxnId="{0CDC4BA1-FC80-4FAE-BAEE-06A71278E458}">
      <dgm:prSet/>
      <dgm:spPr/>
      <dgm:t>
        <a:bodyPr/>
        <a:lstStyle/>
        <a:p>
          <a:endParaRPr lang="en-US"/>
        </a:p>
      </dgm:t>
    </dgm:pt>
    <dgm:pt modelId="{14992EEE-7637-456D-9D85-C93EE7EE6F99}">
      <dgm:prSet phldrT="[Text]"/>
      <dgm:spPr/>
      <dgm:t>
        <a:bodyPr/>
        <a:lstStyle/>
        <a:p>
          <a:r>
            <a:rPr lang="en-US" dirty="0" smtClean="0"/>
            <a:t>High degree of public transparency</a:t>
          </a:r>
          <a:endParaRPr lang="en-US" dirty="0"/>
        </a:p>
      </dgm:t>
    </dgm:pt>
    <dgm:pt modelId="{0BACB104-B5E0-44F7-AD4E-E0990738E3FE}" type="parTrans" cxnId="{3F56F048-0C46-447A-BAC7-B105ACDE8917}">
      <dgm:prSet/>
      <dgm:spPr/>
      <dgm:t>
        <a:bodyPr/>
        <a:lstStyle/>
        <a:p>
          <a:endParaRPr lang="en-US"/>
        </a:p>
      </dgm:t>
    </dgm:pt>
    <dgm:pt modelId="{01622B08-B562-4F19-9E37-02E374C3509A}" type="sibTrans" cxnId="{3F56F048-0C46-447A-BAC7-B105ACDE8917}">
      <dgm:prSet/>
      <dgm:spPr/>
      <dgm:t>
        <a:bodyPr/>
        <a:lstStyle/>
        <a:p>
          <a:endParaRPr lang="en-US"/>
        </a:p>
      </dgm:t>
    </dgm:pt>
    <dgm:pt modelId="{BF7F7782-1BAC-48B2-A7F0-F9FD6D69FE8F}">
      <dgm:prSet phldrT="[Text]"/>
      <dgm:spPr/>
      <dgm:t>
        <a:bodyPr/>
        <a:lstStyle/>
        <a:p>
          <a:r>
            <a:rPr lang="en-US" dirty="0" smtClean="0"/>
            <a:t>Create economies of scale for like programs</a:t>
          </a:r>
          <a:endParaRPr lang="en-US" dirty="0"/>
        </a:p>
      </dgm:t>
    </dgm:pt>
    <dgm:pt modelId="{146DC39A-B6D5-4896-8F57-B34C73CB3942}" type="parTrans" cxnId="{3E2A18FF-2796-4FE1-978A-B7B1BA9EEED3}">
      <dgm:prSet/>
      <dgm:spPr/>
      <dgm:t>
        <a:bodyPr/>
        <a:lstStyle/>
        <a:p>
          <a:endParaRPr lang="en-US"/>
        </a:p>
      </dgm:t>
    </dgm:pt>
    <dgm:pt modelId="{610FEF32-2158-4303-8D51-4639BCEF6E27}" type="sibTrans" cxnId="{3E2A18FF-2796-4FE1-978A-B7B1BA9EEED3}">
      <dgm:prSet/>
      <dgm:spPr/>
      <dgm:t>
        <a:bodyPr/>
        <a:lstStyle/>
        <a:p>
          <a:endParaRPr lang="en-US"/>
        </a:p>
      </dgm:t>
    </dgm:pt>
    <dgm:pt modelId="{0D2C21CC-5FE2-49E5-8147-000474ED0F56}" type="pres">
      <dgm:prSet presAssocID="{3A83BED3-9DA7-455A-8395-A3F6A2510EEF}" presName="diagram" presStyleCnt="0">
        <dgm:presLayoutVars>
          <dgm:dir/>
          <dgm:resizeHandles val="exact"/>
        </dgm:presLayoutVars>
      </dgm:prSet>
      <dgm:spPr/>
      <dgm:t>
        <a:bodyPr/>
        <a:lstStyle/>
        <a:p>
          <a:endParaRPr lang="en-US"/>
        </a:p>
      </dgm:t>
    </dgm:pt>
    <dgm:pt modelId="{5A4DD5A8-4DB8-4622-9711-1E4888CF2D6C}" type="pres">
      <dgm:prSet presAssocID="{77BD59DA-94F4-4901-A157-1AA47376D65A}" presName="node" presStyleLbl="node1" presStyleIdx="0" presStyleCnt="5">
        <dgm:presLayoutVars>
          <dgm:bulletEnabled val="1"/>
        </dgm:presLayoutVars>
      </dgm:prSet>
      <dgm:spPr/>
      <dgm:t>
        <a:bodyPr/>
        <a:lstStyle/>
        <a:p>
          <a:endParaRPr lang="en-US"/>
        </a:p>
      </dgm:t>
    </dgm:pt>
    <dgm:pt modelId="{1C4B4ADB-37F2-4297-AFE3-4844148F795B}" type="pres">
      <dgm:prSet presAssocID="{F94C3051-183B-4E3F-A8CD-DC03DC3ACF58}" presName="sibTrans" presStyleCnt="0"/>
      <dgm:spPr/>
    </dgm:pt>
    <dgm:pt modelId="{03D07E67-1145-4356-B672-DE25D8211947}" type="pres">
      <dgm:prSet presAssocID="{B707C91B-EA8F-480F-8CB8-363CAF1640B1}" presName="node" presStyleLbl="node1" presStyleIdx="1" presStyleCnt="5">
        <dgm:presLayoutVars>
          <dgm:bulletEnabled val="1"/>
        </dgm:presLayoutVars>
      </dgm:prSet>
      <dgm:spPr/>
      <dgm:t>
        <a:bodyPr/>
        <a:lstStyle/>
        <a:p>
          <a:endParaRPr lang="en-US"/>
        </a:p>
      </dgm:t>
    </dgm:pt>
    <dgm:pt modelId="{8731258F-125E-4496-AF75-8DF77F593807}" type="pres">
      <dgm:prSet presAssocID="{637501F1-A67A-4BB9-AD03-CB1E551EA774}" presName="sibTrans" presStyleCnt="0"/>
      <dgm:spPr/>
    </dgm:pt>
    <dgm:pt modelId="{F06D9766-A453-4412-A654-7A9800986038}" type="pres">
      <dgm:prSet presAssocID="{2719E1B8-2EF5-4ABF-82D4-CB8390E89363}" presName="node" presStyleLbl="node1" presStyleIdx="2" presStyleCnt="5">
        <dgm:presLayoutVars>
          <dgm:bulletEnabled val="1"/>
        </dgm:presLayoutVars>
      </dgm:prSet>
      <dgm:spPr/>
      <dgm:t>
        <a:bodyPr/>
        <a:lstStyle/>
        <a:p>
          <a:endParaRPr lang="en-US"/>
        </a:p>
      </dgm:t>
    </dgm:pt>
    <dgm:pt modelId="{927FCFCE-4028-4DDB-AE42-0D6BE983320D}" type="pres">
      <dgm:prSet presAssocID="{2F839A48-AB3D-4C52-9E2C-C5AE0824466D}" presName="sibTrans" presStyleCnt="0"/>
      <dgm:spPr/>
    </dgm:pt>
    <dgm:pt modelId="{3CC86F25-3592-4FC4-B384-E332579418D8}" type="pres">
      <dgm:prSet presAssocID="{14992EEE-7637-456D-9D85-C93EE7EE6F99}" presName="node" presStyleLbl="node1" presStyleIdx="3" presStyleCnt="5">
        <dgm:presLayoutVars>
          <dgm:bulletEnabled val="1"/>
        </dgm:presLayoutVars>
      </dgm:prSet>
      <dgm:spPr/>
      <dgm:t>
        <a:bodyPr/>
        <a:lstStyle/>
        <a:p>
          <a:endParaRPr lang="en-US"/>
        </a:p>
      </dgm:t>
    </dgm:pt>
    <dgm:pt modelId="{0C1A694F-913A-4729-8C3A-B1D9726D4D45}" type="pres">
      <dgm:prSet presAssocID="{01622B08-B562-4F19-9E37-02E374C3509A}" presName="sibTrans" presStyleCnt="0"/>
      <dgm:spPr/>
    </dgm:pt>
    <dgm:pt modelId="{6801D58E-7DBD-4753-BAA2-FA2BC31C4EDC}" type="pres">
      <dgm:prSet presAssocID="{BF7F7782-1BAC-48B2-A7F0-F9FD6D69FE8F}" presName="node" presStyleLbl="node1" presStyleIdx="4" presStyleCnt="5">
        <dgm:presLayoutVars>
          <dgm:bulletEnabled val="1"/>
        </dgm:presLayoutVars>
      </dgm:prSet>
      <dgm:spPr/>
      <dgm:t>
        <a:bodyPr/>
        <a:lstStyle/>
        <a:p>
          <a:endParaRPr lang="en-US"/>
        </a:p>
      </dgm:t>
    </dgm:pt>
  </dgm:ptLst>
  <dgm:cxnLst>
    <dgm:cxn modelId="{5E686CD0-6A56-4FE4-BEDE-D3632E4AA9FC}" srcId="{3A83BED3-9DA7-455A-8395-A3F6A2510EEF}" destId="{B707C91B-EA8F-480F-8CB8-363CAF1640B1}" srcOrd="1" destOrd="0" parTransId="{58C3540E-FC67-44FB-AD0A-52F48AF67D70}" sibTransId="{637501F1-A67A-4BB9-AD03-CB1E551EA774}"/>
    <dgm:cxn modelId="{3E2A18FF-2796-4FE1-978A-B7B1BA9EEED3}" srcId="{3A83BED3-9DA7-455A-8395-A3F6A2510EEF}" destId="{BF7F7782-1BAC-48B2-A7F0-F9FD6D69FE8F}" srcOrd="4" destOrd="0" parTransId="{146DC39A-B6D5-4896-8F57-B34C73CB3942}" sibTransId="{610FEF32-2158-4303-8D51-4639BCEF6E27}"/>
    <dgm:cxn modelId="{FDFFC7FE-AA47-4768-B39C-F3A8FEACC25E}" type="presOf" srcId="{3A83BED3-9DA7-455A-8395-A3F6A2510EEF}" destId="{0D2C21CC-5FE2-49E5-8147-000474ED0F56}" srcOrd="0" destOrd="0" presId="urn:microsoft.com/office/officeart/2005/8/layout/default#1"/>
    <dgm:cxn modelId="{504B9F45-DB34-4BB3-88E5-F182207825CE}" type="presOf" srcId="{2719E1B8-2EF5-4ABF-82D4-CB8390E89363}" destId="{F06D9766-A453-4412-A654-7A9800986038}" srcOrd="0" destOrd="0" presId="urn:microsoft.com/office/officeart/2005/8/layout/default#1"/>
    <dgm:cxn modelId="{461B0A3A-1618-4014-A419-9B89519392AF}" type="presOf" srcId="{77BD59DA-94F4-4901-A157-1AA47376D65A}" destId="{5A4DD5A8-4DB8-4622-9711-1E4888CF2D6C}" srcOrd="0" destOrd="0" presId="urn:microsoft.com/office/officeart/2005/8/layout/default#1"/>
    <dgm:cxn modelId="{20E5D1A3-18A2-46FC-A845-C002EB997ED6}" type="presOf" srcId="{B707C91B-EA8F-480F-8CB8-363CAF1640B1}" destId="{03D07E67-1145-4356-B672-DE25D8211947}" srcOrd="0" destOrd="0" presId="urn:microsoft.com/office/officeart/2005/8/layout/default#1"/>
    <dgm:cxn modelId="{F1E92C9C-D3F6-4862-AD7F-50A76DE29935}" type="presOf" srcId="{14992EEE-7637-456D-9D85-C93EE7EE6F99}" destId="{3CC86F25-3592-4FC4-B384-E332579418D8}" srcOrd="0" destOrd="0" presId="urn:microsoft.com/office/officeart/2005/8/layout/default#1"/>
    <dgm:cxn modelId="{0CDC4BA1-FC80-4FAE-BAEE-06A71278E458}" srcId="{3A83BED3-9DA7-455A-8395-A3F6A2510EEF}" destId="{2719E1B8-2EF5-4ABF-82D4-CB8390E89363}" srcOrd="2" destOrd="0" parTransId="{1B790E60-5265-443F-9F87-36B694190004}" sibTransId="{2F839A48-AB3D-4C52-9E2C-C5AE0824466D}"/>
    <dgm:cxn modelId="{A21F38C4-F567-481E-80FD-1E112A536D34}" type="presOf" srcId="{BF7F7782-1BAC-48B2-A7F0-F9FD6D69FE8F}" destId="{6801D58E-7DBD-4753-BAA2-FA2BC31C4EDC}" srcOrd="0" destOrd="0" presId="urn:microsoft.com/office/officeart/2005/8/layout/default#1"/>
    <dgm:cxn modelId="{3F56F048-0C46-447A-BAC7-B105ACDE8917}" srcId="{3A83BED3-9DA7-455A-8395-A3F6A2510EEF}" destId="{14992EEE-7637-456D-9D85-C93EE7EE6F99}" srcOrd="3" destOrd="0" parTransId="{0BACB104-B5E0-44F7-AD4E-E0990738E3FE}" sibTransId="{01622B08-B562-4F19-9E37-02E374C3509A}"/>
    <dgm:cxn modelId="{83666845-8A61-4EBD-ABA2-B1FB1BDEE846}" srcId="{3A83BED3-9DA7-455A-8395-A3F6A2510EEF}" destId="{77BD59DA-94F4-4901-A157-1AA47376D65A}" srcOrd="0" destOrd="0" parTransId="{EBF7F6E8-2440-47D6-8E4A-98481F9B8F1E}" sibTransId="{F94C3051-183B-4E3F-A8CD-DC03DC3ACF58}"/>
    <dgm:cxn modelId="{251F3AFE-BEBA-4BEC-A484-4650C3790E7F}" type="presParOf" srcId="{0D2C21CC-5FE2-49E5-8147-000474ED0F56}" destId="{5A4DD5A8-4DB8-4622-9711-1E4888CF2D6C}" srcOrd="0" destOrd="0" presId="urn:microsoft.com/office/officeart/2005/8/layout/default#1"/>
    <dgm:cxn modelId="{7346C6B7-7977-4D20-97B0-9CA57E2ADE5A}" type="presParOf" srcId="{0D2C21CC-5FE2-49E5-8147-000474ED0F56}" destId="{1C4B4ADB-37F2-4297-AFE3-4844148F795B}" srcOrd="1" destOrd="0" presId="urn:microsoft.com/office/officeart/2005/8/layout/default#1"/>
    <dgm:cxn modelId="{A58B43A2-A801-42FF-871D-5A24E623B710}" type="presParOf" srcId="{0D2C21CC-5FE2-49E5-8147-000474ED0F56}" destId="{03D07E67-1145-4356-B672-DE25D8211947}" srcOrd="2" destOrd="0" presId="urn:microsoft.com/office/officeart/2005/8/layout/default#1"/>
    <dgm:cxn modelId="{250568E5-026B-4B07-A760-AE19AC2B2483}" type="presParOf" srcId="{0D2C21CC-5FE2-49E5-8147-000474ED0F56}" destId="{8731258F-125E-4496-AF75-8DF77F593807}" srcOrd="3" destOrd="0" presId="urn:microsoft.com/office/officeart/2005/8/layout/default#1"/>
    <dgm:cxn modelId="{EE0531B2-A200-4067-A0CE-E91C6C9A464F}" type="presParOf" srcId="{0D2C21CC-5FE2-49E5-8147-000474ED0F56}" destId="{F06D9766-A453-4412-A654-7A9800986038}" srcOrd="4" destOrd="0" presId="urn:microsoft.com/office/officeart/2005/8/layout/default#1"/>
    <dgm:cxn modelId="{40DE7B72-FBF1-45C4-B547-CC7AC38DBF09}" type="presParOf" srcId="{0D2C21CC-5FE2-49E5-8147-000474ED0F56}" destId="{927FCFCE-4028-4DDB-AE42-0D6BE983320D}" srcOrd="5" destOrd="0" presId="urn:microsoft.com/office/officeart/2005/8/layout/default#1"/>
    <dgm:cxn modelId="{ADF86186-30D0-45A3-AE32-37416B3111CE}" type="presParOf" srcId="{0D2C21CC-5FE2-49E5-8147-000474ED0F56}" destId="{3CC86F25-3592-4FC4-B384-E332579418D8}" srcOrd="6" destOrd="0" presId="urn:microsoft.com/office/officeart/2005/8/layout/default#1"/>
    <dgm:cxn modelId="{0DE1FAF7-ECA3-4627-A5E5-0798AEC705CB}" type="presParOf" srcId="{0D2C21CC-5FE2-49E5-8147-000474ED0F56}" destId="{0C1A694F-913A-4729-8C3A-B1D9726D4D45}" srcOrd="7" destOrd="0" presId="urn:microsoft.com/office/officeart/2005/8/layout/default#1"/>
    <dgm:cxn modelId="{52B39724-D16D-4979-B62F-C2294EE7BE4C}" type="presParOf" srcId="{0D2C21CC-5FE2-49E5-8147-000474ED0F56}" destId="{6801D58E-7DBD-4753-BAA2-FA2BC31C4EDC}"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6F9B56-85AC-4E34-986D-AAE2E078B49C}"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D4CD14F5-4E5D-4844-B5AA-2378174473C5}">
      <dgm:prSet/>
      <dgm:spPr/>
      <dgm:t>
        <a:bodyPr/>
        <a:lstStyle/>
        <a:p>
          <a:pPr rtl="0"/>
          <a:r>
            <a:rPr lang="en-US" dirty="0" smtClean="0"/>
            <a:t>Inputs</a:t>
          </a:r>
          <a:endParaRPr lang="en-US" dirty="0"/>
        </a:p>
      </dgm:t>
    </dgm:pt>
    <dgm:pt modelId="{CB65795F-2B77-4412-8D4A-D1072B2B71B8}" type="parTrans" cxnId="{D5D79565-BAE2-4219-9702-09DD3122AE68}">
      <dgm:prSet/>
      <dgm:spPr/>
      <dgm:t>
        <a:bodyPr/>
        <a:lstStyle/>
        <a:p>
          <a:endParaRPr lang="en-US"/>
        </a:p>
      </dgm:t>
    </dgm:pt>
    <dgm:pt modelId="{F3085135-D821-439D-8C11-812D337516CD}" type="sibTrans" cxnId="{D5D79565-BAE2-4219-9702-09DD3122AE68}">
      <dgm:prSet/>
      <dgm:spPr/>
      <dgm:t>
        <a:bodyPr/>
        <a:lstStyle/>
        <a:p>
          <a:endParaRPr lang="en-US"/>
        </a:p>
      </dgm:t>
    </dgm:pt>
    <dgm:pt modelId="{157E329D-6027-430A-A887-C5643D950497}">
      <dgm:prSet/>
      <dgm:spPr/>
      <dgm:t>
        <a:bodyPr/>
        <a:lstStyle/>
        <a:p>
          <a:pPr rtl="0"/>
          <a:r>
            <a:rPr lang="en-US" dirty="0" smtClean="0"/>
            <a:t>Outputs</a:t>
          </a:r>
          <a:endParaRPr lang="en-US" dirty="0"/>
        </a:p>
      </dgm:t>
    </dgm:pt>
    <dgm:pt modelId="{0947D457-656D-4BB4-87BB-338DE5AA99C5}" type="parTrans" cxnId="{BF2BEB83-E758-4F22-8D07-595ECA42ABD0}">
      <dgm:prSet/>
      <dgm:spPr/>
      <dgm:t>
        <a:bodyPr/>
        <a:lstStyle/>
        <a:p>
          <a:endParaRPr lang="en-US"/>
        </a:p>
      </dgm:t>
    </dgm:pt>
    <dgm:pt modelId="{372D37ED-0018-4230-891D-477A7C1B5441}" type="sibTrans" cxnId="{BF2BEB83-E758-4F22-8D07-595ECA42ABD0}">
      <dgm:prSet/>
      <dgm:spPr/>
      <dgm:t>
        <a:bodyPr/>
        <a:lstStyle/>
        <a:p>
          <a:endParaRPr lang="en-US"/>
        </a:p>
      </dgm:t>
    </dgm:pt>
    <dgm:pt modelId="{DA643623-D71A-48D1-8AC5-89D83A8D45C6}">
      <dgm:prSet/>
      <dgm:spPr/>
      <dgm:t>
        <a:bodyPr/>
        <a:lstStyle/>
        <a:p>
          <a:pPr rtl="0"/>
          <a:r>
            <a:rPr lang="en-US" dirty="0" smtClean="0"/>
            <a:t>Represents resources allocated to and expended by a program</a:t>
          </a:r>
          <a:endParaRPr lang="en-US" dirty="0"/>
        </a:p>
      </dgm:t>
    </dgm:pt>
    <dgm:pt modelId="{49F38832-99E2-4461-B8DD-E8EF86F9BCD1}" type="parTrans" cxnId="{0EFB51A9-0A6C-468A-B42E-5E7B5C4F3672}">
      <dgm:prSet/>
      <dgm:spPr/>
    </dgm:pt>
    <dgm:pt modelId="{FFDC5BD9-5AA5-4E73-B6C0-7296FEDF335C}" type="sibTrans" cxnId="{0EFB51A9-0A6C-468A-B42E-5E7B5C4F3672}">
      <dgm:prSet/>
      <dgm:spPr/>
    </dgm:pt>
    <dgm:pt modelId="{A23B2D6F-8981-4458-A494-357FFC8FD56E}">
      <dgm:prSet/>
      <dgm:spPr/>
      <dgm:t>
        <a:bodyPr/>
        <a:lstStyle/>
        <a:p>
          <a:pPr rtl="0"/>
          <a:r>
            <a:rPr lang="en-US" dirty="0" smtClean="0"/>
            <a:t>Relates to goods or services produced by a program</a:t>
          </a:r>
          <a:endParaRPr lang="en-US" dirty="0"/>
        </a:p>
      </dgm:t>
    </dgm:pt>
    <dgm:pt modelId="{F77A2923-D6A4-4195-AD5B-BDE823D6C200}" type="parTrans" cxnId="{7E6E40A9-998A-4766-AD77-B97535FFDF3B}">
      <dgm:prSet/>
      <dgm:spPr/>
    </dgm:pt>
    <dgm:pt modelId="{D723C3C9-A61F-425D-8B4E-2FBAE094A0C0}" type="sibTrans" cxnId="{7E6E40A9-998A-4766-AD77-B97535FFDF3B}">
      <dgm:prSet/>
      <dgm:spPr/>
    </dgm:pt>
    <dgm:pt modelId="{DC7E9640-72A2-4479-AA0A-CA988F6F0F2E}">
      <dgm:prSet/>
      <dgm:spPr/>
      <dgm:t>
        <a:bodyPr/>
        <a:lstStyle/>
        <a:p>
          <a:pPr rtl="0"/>
          <a:r>
            <a:rPr lang="en-US" dirty="0" smtClean="0"/>
            <a:t>How many clients served?</a:t>
          </a:r>
          <a:endParaRPr lang="en-US" dirty="0"/>
        </a:p>
      </dgm:t>
    </dgm:pt>
    <dgm:pt modelId="{E0B9E195-745D-4F6F-BEFF-28ADB6B2BFCE}" type="parTrans" cxnId="{985846AA-4D78-4141-94AA-F6A77EC21272}">
      <dgm:prSet/>
      <dgm:spPr/>
    </dgm:pt>
    <dgm:pt modelId="{51E3F350-7467-4077-BE56-4B2C79C8F43C}" type="sibTrans" cxnId="{985846AA-4D78-4141-94AA-F6A77EC21272}">
      <dgm:prSet/>
      <dgm:spPr/>
    </dgm:pt>
    <dgm:pt modelId="{4BC39251-ECC7-4B66-90E9-ED884739691A}">
      <dgm:prSet/>
      <dgm:spPr/>
      <dgm:t>
        <a:bodyPr/>
        <a:lstStyle/>
        <a:p>
          <a:pPr rtl="0"/>
          <a:r>
            <a:rPr lang="en-US" dirty="0" smtClean="0"/>
            <a:t>How many units were produced?</a:t>
          </a:r>
          <a:endParaRPr lang="en-US" dirty="0"/>
        </a:p>
      </dgm:t>
    </dgm:pt>
    <dgm:pt modelId="{B10943E6-9C75-497F-AB41-58D57EAE6DAE}" type="parTrans" cxnId="{AA7E456A-49E2-45DA-A212-7B91C9C8ABE4}">
      <dgm:prSet/>
      <dgm:spPr/>
    </dgm:pt>
    <dgm:pt modelId="{46DDCF85-1E21-433A-AAD3-C4991EDFA2F9}" type="sibTrans" cxnId="{AA7E456A-49E2-45DA-A212-7B91C9C8ABE4}">
      <dgm:prSet/>
      <dgm:spPr/>
    </dgm:pt>
    <dgm:pt modelId="{F20D0A73-B966-4809-82DA-EC8FB6966999}" type="pres">
      <dgm:prSet presAssocID="{A96F9B56-85AC-4E34-986D-AAE2E078B49C}" presName="linear" presStyleCnt="0">
        <dgm:presLayoutVars>
          <dgm:animLvl val="lvl"/>
          <dgm:resizeHandles val="exact"/>
        </dgm:presLayoutVars>
      </dgm:prSet>
      <dgm:spPr/>
      <dgm:t>
        <a:bodyPr/>
        <a:lstStyle/>
        <a:p>
          <a:endParaRPr lang="en-US"/>
        </a:p>
      </dgm:t>
    </dgm:pt>
    <dgm:pt modelId="{79ECA3C4-7904-47E9-9C6A-1E7A9E0D55E6}" type="pres">
      <dgm:prSet presAssocID="{D4CD14F5-4E5D-4844-B5AA-2378174473C5}" presName="parentText" presStyleLbl="node1" presStyleIdx="0" presStyleCnt="2">
        <dgm:presLayoutVars>
          <dgm:chMax val="0"/>
          <dgm:bulletEnabled val="1"/>
        </dgm:presLayoutVars>
      </dgm:prSet>
      <dgm:spPr/>
      <dgm:t>
        <a:bodyPr/>
        <a:lstStyle/>
        <a:p>
          <a:endParaRPr lang="en-US"/>
        </a:p>
      </dgm:t>
    </dgm:pt>
    <dgm:pt modelId="{801BE1B9-DD45-461E-A817-1FA24674CB1F}" type="pres">
      <dgm:prSet presAssocID="{D4CD14F5-4E5D-4844-B5AA-2378174473C5}" presName="childText" presStyleLbl="revTx" presStyleIdx="0" presStyleCnt="2">
        <dgm:presLayoutVars>
          <dgm:bulletEnabled val="1"/>
        </dgm:presLayoutVars>
      </dgm:prSet>
      <dgm:spPr/>
      <dgm:t>
        <a:bodyPr/>
        <a:lstStyle/>
        <a:p>
          <a:endParaRPr lang="en-US"/>
        </a:p>
      </dgm:t>
    </dgm:pt>
    <dgm:pt modelId="{90EEA64E-5535-434A-8BA6-7C18A875AE94}" type="pres">
      <dgm:prSet presAssocID="{157E329D-6027-430A-A887-C5643D950497}" presName="parentText" presStyleLbl="node1" presStyleIdx="1" presStyleCnt="2">
        <dgm:presLayoutVars>
          <dgm:chMax val="0"/>
          <dgm:bulletEnabled val="1"/>
        </dgm:presLayoutVars>
      </dgm:prSet>
      <dgm:spPr/>
      <dgm:t>
        <a:bodyPr/>
        <a:lstStyle/>
        <a:p>
          <a:endParaRPr lang="en-US"/>
        </a:p>
      </dgm:t>
    </dgm:pt>
    <dgm:pt modelId="{D8F1C79F-042D-4F7D-8572-607AC2934D54}" type="pres">
      <dgm:prSet presAssocID="{157E329D-6027-430A-A887-C5643D950497}" presName="childText" presStyleLbl="revTx" presStyleIdx="1" presStyleCnt="2">
        <dgm:presLayoutVars>
          <dgm:bulletEnabled val="1"/>
        </dgm:presLayoutVars>
      </dgm:prSet>
      <dgm:spPr/>
      <dgm:t>
        <a:bodyPr/>
        <a:lstStyle/>
        <a:p>
          <a:endParaRPr lang="en-US"/>
        </a:p>
      </dgm:t>
    </dgm:pt>
  </dgm:ptLst>
  <dgm:cxnLst>
    <dgm:cxn modelId="{480FE246-C19E-4092-B160-0E7930E8CAEF}" type="presOf" srcId="{157E329D-6027-430A-A887-C5643D950497}" destId="{90EEA64E-5535-434A-8BA6-7C18A875AE94}" srcOrd="0" destOrd="0" presId="urn:microsoft.com/office/officeart/2005/8/layout/vList2"/>
    <dgm:cxn modelId="{AA7E456A-49E2-45DA-A212-7B91C9C8ABE4}" srcId="{A23B2D6F-8981-4458-A494-357FFC8FD56E}" destId="{4BC39251-ECC7-4B66-90E9-ED884739691A}" srcOrd="1" destOrd="0" parTransId="{B10943E6-9C75-497F-AB41-58D57EAE6DAE}" sibTransId="{46DDCF85-1E21-433A-AAD3-C4991EDFA2F9}"/>
    <dgm:cxn modelId="{86B7B31B-99C5-4C2E-A9AF-EFEFF40FCBF5}" type="presOf" srcId="{DA643623-D71A-48D1-8AC5-89D83A8D45C6}" destId="{801BE1B9-DD45-461E-A817-1FA24674CB1F}" srcOrd="0" destOrd="0" presId="urn:microsoft.com/office/officeart/2005/8/layout/vList2"/>
    <dgm:cxn modelId="{51508E1B-F7B9-45AB-9256-9E11BA4FE500}" type="presOf" srcId="{D4CD14F5-4E5D-4844-B5AA-2378174473C5}" destId="{79ECA3C4-7904-47E9-9C6A-1E7A9E0D55E6}" srcOrd="0" destOrd="0" presId="urn:microsoft.com/office/officeart/2005/8/layout/vList2"/>
    <dgm:cxn modelId="{29ADD0CB-5440-4F60-8155-F0A4A0AD1F37}" type="presOf" srcId="{A96F9B56-85AC-4E34-986D-AAE2E078B49C}" destId="{F20D0A73-B966-4809-82DA-EC8FB6966999}" srcOrd="0" destOrd="0" presId="urn:microsoft.com/office/officeart/2005/8/layout/vList2"/>
    <dgm:cxn modelId="{2337AD56-C0F9-4803-9911-01E562F06EAE}" type="presOf" srcId="{DC7E9640-72A2-4479-AA0A-CA988F6F0F2E}" destId="{D8F1C79F-042D-4F7D-8572-607AC2934D54}" srcOrd="0" destOrd="1" presId="urn:microsoft.com/office/officeart/2005/8/layout/vList2"/>
    <dgm:cxn modelId="{BF2BEB83-E758-4F22-8D07-595ECA42ABD0}" srcId="{A96F9B56-85AC-4E34-986D-AAE2E078B49C}" destId="{157E329D-6027-430A-A887-C5643D950497}" srcOrd="1" destOrd="0" parTransId="{0947D457-656D-4BB4-87BB-338DE5AA99C5}" sibTransId="{372D37ED-0018-4230-891D-477A7C1B5441}"/>
    <dgm:cxn modelId="{985846AA-4D78-4141-94AA-F6A77EC21272}" srcId="{A23B2D6F-8981-4458-A494-357FFC8FD56E}" destId="{DC7E9640-72A2-4479-AA0A-CA988F6F0F2E}" srcOrd="0" destOrd="0" parTransId="{E0B9E195-745D-4F6F-BEFF-28ADB6B2BFCE}" sibTransId="{51E3F350-7467-4077-BE56-4B2C79C8F43C}"/>
    <dgm:cxn modelId="{5685C695-C9A7-4F67-B463-B3E22847391F}" type="presOf" srcId="{4BC39251-ECC7-4B66-90E9-ED884739691A}" destId="{D8F1C79F-042D-4F7D-8572-607AC2934D54}" srcOrd="0" destOrd="2" presId="urn:microsoft.com/office/officeart/2005/8/layout/vList2"/>
    <dgm:cxn modelId="{A410F126-6DAA-4CBB-9FAD-D5FD3845B3DE}" type="presOf" srcId="{A23B2D6F-8981-4458-A494-357FFC8FD56E}" destId="{D8F1C79F-042D-4F7D-8572-607AC2934D54}" srcOrd="0" destOrd="0" presId="urn:microsoft.com/office/officeart/2005/8/layout/vList2"/>
    <dgm:cxn modelId="{7E6E40A9-998A-4766-AD77-B97535FFDF3B}" srcId="{157E329D-6027-430A-A887-C5643D950497}" destId="{A23B2D6F-8981-4458-A494-357FFC8FD56E}" srcOrd="0" destOrd="0" parTransId="{F77A2923-D6A4-4195-AD5B-BDE823D6C200}" sibTransId="{D723C3C9-A61F-425D-8B4E-2FBAE094A0C0}"/>
    <dgm:cxn modelId="{D5D79565-BAE2-4219-9702-09DD3122AE68}" srcId="{A96F9B56-85AC-4E34-986D-AAE2E078B49C}" destId="{D4CD14F5-4E5D-4844-B5AA-2378174473C5}" srcOrd="0" destOrd="0" parTransId="{CB65795F-2B77-4412-8D4A-D1072B2B71B8}" sibTransId="{F3085135-D821-439D-8C11-812D337516CD}"/>
    <dgm:cxn modelId="{0EFB51A9-0A6C-468A-B42E-5E7B5C4F3672}" srcId="{D4CD14F5-4E5D-4844-B5AA-2378174473C5}" destId="{DA643623-D71A-48D1-8AC5-89D83A8D45C6}" srcOrd="0" destOrd="0" parTransId="{49F38832-99E2-4461-B8DD-E8EF86F9BCD1}" sibTransId="{FFDC5BD9-5AA5-4E73-B6C0-7296FEDF335C}"/>
    <dgm:cxn modelId="{2BCB3F74-88A9-487A-BE9F-00D2637A5822}" type="presParOf" srcId="{F20D0A73-B966-4809-82DA-EC8FB6966999}" destId="{79ECA3C4-7904-47E9-9C6A-1E7A9E0D55E6}" srcOrd="0" destOrd="0" presId="urn:microsoft.com/office/officeart/2005/8/layout/vList2"/>
    <dgm:cxn modelId="{C3E14740-F521-43A4-B19D-96BD1000F544}" type="presParOf" srcId="{F20D0A73-B966-4809-82DA-EC8FB6966999}" destId="{801BE1B9-DD45-461E-A817-1FA24674CB1F}" srcOrd="1" destOrd="0" presId="urn:microsoft.com/office/officeart/2005/8/layout/vList2"/>
    <dgm:cxn modelId="{61E72056-73B1-4AD8-920E-29425F21350B}" type="presParOf" srcId="{F20D0A73-B966-4809-82DA-EC8FB6966999}" destId="{90EEA64E-5535-434A-8BA6-7C18A875AE94}" srcOrd="2" destOrd="0" presId="urn:microsoft.com/office/officeart/2005/8/layout/vList2"/>
    <dgm:cxn modelId="{A8538623-5B8A-4066-A10D-44BEDCE1137A}" type="presParOf" srcId="{F20D0A73-B966-4809-82DA-EC8FB6966999}" destId="{D8F1C79F-042D-4F7D-8572-607AC2934D5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6F9B56-85AC-4E34-986D-AAE2E078B49C}"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D4CD14F5-4E5D-4844-B5AA-2378174473C5}">
      <dgm:prSet>
        <dgm:style>
          <a:lnRef idx="3">
            <a:schemeClr val="lt1"/>
          </a:lnRef>
          <a:fillRef idx="1">
            <a:schemeClr val="accent2"/>
          </a:fillRef>
          <a:effectRef idx="1">
            <a:schemeClr val="accent2"/>
          </a:effectRef>
          <a:fontRef idx="minor">
            <a:schemeClr val="lt1"/>
          </a:fontRef>
        </dgm:style>
      </dgm:prSet>
      <dgm:spPr/>
      <dgm:t>
        <a:bodyPr/>
        <a:lstStyle/>
        <a:p>
          <a:pPr rtl="0"/>
          <a:r>
            <a:rPr lang="en-US" smtClean="0"/>
            <a:t>Efficiency Indicators</a:t>
          </a:r>
          <a:endParaRPr lang="en-US" dirty="0"/>
        </a:p>
      </dgm:t>
    </dgm:pt>
    <dgm:pt modelId="{CB65795F-2B77-4412-8D4A-D1072B2B71B8}" type="parTrans" cxnId="{D5D79565-BAE2-4219-9702-09DD3122AE68}">
      <dgm:prSet/>
      <dgm:spPr/>
      <dgm:t>
        <a:bodyPr/>
        <a:lstStyle/>
        <a:p>
          <a:endParaRPr lang="en-US"/>
        </a:p>
      </dgm:t>
    </dgm:pt>
    <dgm:pt modelId="{F3085135-D821-439D-8C11-812D337516CD}" type="sibTrans" cxnId="{D5D79565-BAE2-4219-9702-09DD3122AE68}">
      <dgm:prSet/>
      <dgm:spPr/>
      <dgm:t>
        <a:bodyPr/>
        <a:lstStyle/>
        <a:p>
          <a:endParaRPr lang="en-US"/>
        </a:p>
      </dgm:t>
    </dgm:pt>
    <dgm:pt modelId="{DA643623-D71A-48D1-8AC5-89D83A8D45C6}">
      <dgm:prSet/>
      <dgm:spPr/>
      <dgm:t>
        <a:bodyPr/>
        <a:lstStyle/>
        <a:p>
          <a:pPr rtl="0"/>
          <a:r>
            <a:rPr lang="en-US" dirty="0" smtClean="0"/>
            <a:t>Measures ratio of inputs used per unit of output and or outcomes</a:t>
          </a:r>
          <a:endParaRPr lang="en-US" dirty="0"/>
        </a:p>
      </dgm:t>
    </dgm:pt>
    <dgm:pt modelId="{49F38832-99E2-4461-B8DD-E8EF86F9BCD1}" type="parTrans" cxnId="{0EFB51A9-0A6C-468A-B42E-5E7B5C4F3672}">
      <dgm:prSet/>
      <dgm:spPr/>
    </dgm:pt>
    <dgm:pt modelId="{FFDC5BD9-5AA5-4E73-B6C0-7296FEDF335C}" type="sibTrans" cxnId="{0EFB51A9-0A6C-468A-B42E-5E7B5C4F3672}">
      <dgm:prSet/>
      <dgm:spPr/>
    </dgm:pt>
    <dgm:pt modelId="{1526786F-E331-49FB-A38A-06B72DAD5FE5}">
      <dgm:prSet/>
      <dgm:spPr/>
      <dgm:t>
        <a:bodyPr/>
        <a:lstStyle/>
        <a:p>
          <a:pPr rtl="0"/>
          <a:r>
            <a:rPr lang="en-US" dirty="0" smtClean="0"/>
            <a:t>Cost per client served</a:t>
          </a:r>
          <a:endParaRPr lang="en-US" dirty="0"/>
        </a:p>
      </dgm:t>
    </dgm:pt>
    <dgm:pt modelId="{C2A98876-A228-4DAC-B4E8-E689EEB9A328}" type="parTrans" cxnId="{4BDA56C1-6E81-4549-957F-5D6B58EB8E72}">
      <dgm:prSet/>
      <dgm:spPr/>
    </dgm:pt>
    <dgm:pt modelId="{D16E5511-A61A-47B4-AF21-F6154EC5AD62}" type="sibTrans" cxnId="{4BDA56C1-6E81-4549-957F-5D6B58EB8E72}">
      <dgm:prSet/>
      <dgm:spPr/>
    </dgm:pt>
    <dgm:pt modelId="{E2F63AF8-6A12-4272-9F0D-D89EFEF57BCB}">
      <dgm:prSet/>
      <dgm:spPr/>
      <dgm:t>
        <a:bodyPr/>
        <a:lstStyle/>
        <a:p>
          <a:pPr rtl="0"/>
          <a:r>
            <a:rPr lang="en-US" dirty="0" smtClean="0"/>
            <a:t>Cost per unit produced</a:t>
          </a:r>
          <a:endParaRPr lang="en-US" dirty="0"/>
        </a:p>
      </dgm:t>
    </dgm:pt>
    <dgm:pt modelId="{0C9AC1D4-1537-48EB-A986-1599C2C99933}" type="parTrans" cxnId="{B87273C3-D448-41E5-9B66-4613DAEAABF4}">
      <dgm:prSet/>
      <dgm:spPr/>
    </dgm:pt>
    <dgm:pt modelId="{0BF2712B-0D8D-4283-A0D9-E52279AB084B}" type="sibTrans" cxnId="{B87273C3-D448-41E5-9B66-4613DAEAABF4}">
      <dgm:prSet/>
      <dgm:spPr/>
    </dgm:pt>
    <dgm:pt modelId="{64C45310-714D-41C4-8E3E-8573F3AE4228}">
      <dgm:prSet/>
      <dgm:spPr/>
      <dgm:t>
        <a:bodyPr/>
        <a:lstStyle/>
        <a:p>
          <a:pPr rtl="0"/>
          <a:r>
            <a:rPr lang="en-US" dirty="0" smtClean="0"/>
            <a:t>Cost per client served that achieved outcome</a:t>
          </a:r>
          <a:endParaRPr lang="en-US" dirty="0"/>
        </a:p>
      </dgm:t>
    </dgm:pt>
    <dgm:pt modelId="{0D308BD4-413F-45C3-9799-44A2B43F6561}" type="parTrans" cxnId="{B61A85F3-04E2-4963-8FDF-C97AADFB5329}">
      <dgm:prSet/>
      <dgm:spPr/>
    </dgm:pt>
    <dgm:pt modelId="{94D29265-CEA3-4C9A-91BB-558798817FD4}" type="sibTrans" cxnId="{B61A85F3-04E2-4963-8FDF-C97AADFB5329}">
      <dgm:prSet/>
      <dgm:spPr/>
    </dgm:pt>
    <dgm:pt modelId="{41CC94EC-35D6-4A29-91B2-CA020714BBB0}">
      <dgm:prSet/>
      <dgm:spPr/>
      <dgm:t>
        <a:bodyPr/>
        <a:lstStyle/>
        <a:p>
          <a:pPr rtl="0"/>
          <a:r>
            <a:rPr lang="en-US" dirty="0" smtClean="0"/>
            <a:t>Differ from outputs as outcomes are the results of such outputs</a:t>
          </a:r>
          <a:endParaRPr lang="en-US" dirty="0"/>
        </a:p>
      </dgm:t>
    </dgm:pt>
    <dgm:pt modelId="{A23B2D6F-8981-4458-A494-357FFC8FD56E}">
      <dgm:prSet/>
      <dgm:spPr/>
      <dgm:t>
        <a:bodyPr/>
        <a:lstStyle/>
        <a:p>
          <a:pPr rtl="0"/>
          <a:r>
            <a:rPr lang="en-US" dirty="0" smtClean="0"/>
            <a:t>Qualitative results associated with the program.  Outcomes focus on “why” you are providing the goods or services.  </a:t>
          </a:r>
          <a:endParaRPr lang="en-US" dirty="0"/>
        </a:p>
      </dgm:t>
    </dgm:pt>
    <dgm:pt modelId="{157E329D-6027-430A-A887-C5643D950497}">
      <dgm:prSet>
        <dgm:style>
          <a:lnRef idx="1">
            <a:schemeClr val="accent1"/>
          </a:lnRef>
          <a:fillRef idx="3">
            <a:schemeClr val="accent1"/>
          </a:fillRef>
          <a:effectRef idx="2">
            <a:schemeClr val="accent1"/>
          </a:effectRef>
          <a:fontRef idx="minor">
            <a:schemeClr val="lt1"/>
          </a:fontRef>
        </dgm:style>
      </dgm:prSet>
      <dgm:spPr/>
      <dgm:t>
        <a:bodyPr/>
        <a:lstStyle/>
        <a:p>
          <a:pPr rtl="0"/>
          <a:r>
            <a:rPr lang="en-US" dirty="0" smtClean="0"/>
            <a:t>Outcomes</a:t>
          </a:r>
          <a:endParaRPr lang="en-US" dirty="0"/>
        </a:p>
      </dgm:t>
    </dgm:pt>
    <dgm:pt modelId="{372D37ED-0018-4230-891D-477A7C1B5441}" type="sibTrans" cxnId="{BF2BEB83-E758-4F22-8D07-595ECA42ABD0}">
      <dgm:prSet/>
      <dgm:spPr/>
      <dgm:t>
        <a:bodyPr/>
        <a:lstStyle/>
        <a:p>
          <a:endParaRPr lang="en-US"/>
        </a:p>
      </dgm:t>
    </dgm:pt>
    <dgm:pt modelId="{0947D457-656D-4BB4-87BB-338DE5AA99C5}" type="parTrans" cxnId="{BF2BEB83-E758-4F22-8D07-595ECA42ABD0}">
      <dgm:prSet/>
      <dgm:spPr/>
      <dgm:t>
        <a:bodyPr/>
        <a:lstStyle/>
        <a:p>
          <a:endParaRPr lang="en-US"/>
        </a:p>
      </dgm:t>
    </dgm:pt>
    <dgm:pt modelId="{FE861E4A-CA05-4F10-BD12-2FCE7D0B9EAF}" type="sibTrans" cxnId="{A54F9A21-B837-4815-9416-15908DF72F19}">
      <dgm:prSet/>
      <dgm:spPr/>
    </dgm:pt>
    <dgm:pt modelId="{77FFCD61-50A9-453F-818E-37A6A3871462}" type="parTrans" cxnId="{A54F9A21-B837-4815-9416-15908DF72F19}">
      <dgm:prSet/>
      <dgm:spPr/>
    </dgm:pt>
    <dgm:pt modelId="{D723C3C9-A61F-425D-8B4E-2FBAE094A0C0}" type="sibTrans" cxnId="{7E6E40A9-998A-4766-AD77-B97535FFDF3B}">
      <dgm:prSet/>
      <dgm:spPr/>
    </dgm:pt>
    <dgm:pt modelId="{F77A2923-D6A4-4195-AD5B-BDE823D6C200}" type="parTrans" cxnId="{7E6E40A9-998A-4766-AD77-B97535FFDF3B}">
      <dgm:prSet/>
      <dgm:spPr/>
    </dgm:pt>
    <dgm:pt modelId="{F20D0A73-B966-4809-82DA-EC8FB6966999}" type="pres">
      <dgm:prSet presAssocID="{A96F9B56-85AC-4E34-986D-AAE2E078B49C}" presName="linear" presStyleCnt="0">
        <dgm:presLayoutVars>
          <dgm:animLvl val="lvl"/>
          <dgm:resizeHandles val="exact"/>
        </dgm:presLayoutVars>
      </dgm:prSet>
      <dgm:spPr/>
      <dgm:t>
        <a:bodyPr/>
        <a:lstStyle/>
        <a:p>
          <a:endParaRPr lang="en-US"/>
        </a:p>
      </dgm:t>
    </dgm:pt>
    <dgm:pt modelId="{79ECA3C4-7904-47E9-9C6A-1E7A9E0D55E6}" type="pres">
      <dgm:prSet presAssocID="{D4CD14F5-4E5D-4844-B5AA-2378174473C5}" presName="parentText" presStyleLbl="node1" presStyleIdx="0" presStyleCnt="2">
        <dgm:presLayoutVars>
          <dgm:chMax val="0"/>
          <dgm:bulletEnabled val="1"/>
        </dgm:presLayoutVars>
      </dgm:prSet>
      <dgm:spPr/>
      <dgm:t>
        <a:bodyPr/>
        <a:lstStyle/>
        <a:p>
          <a:endParaRPr lang="en-US"/>
        </a:p>
      </dgm:t>
    </dgm:pt>
    <dgm:pt modelId="{801BE1B9-DD45-461E-A817-1FA24674CB1F}" type="pres">
      <dgm:prSet presAssocID="{D4CD14F5-4E5D-4844-B5AA-2378174473C5}" presName="childText" presStyleLbl="revTx" presStyleIdx="0" presStyleCnt="2">
        <dgm:presLayoutVars>
          <dgm:bulletEnabled val="1"/>
        </dgm:presLayoutVars>
      </dgm:prSet>
      <dgm:spPr/>
      <dgm:t>
        <a:bodyPr/>
        <a:lstStyle/>
        <a:p>
          <a:endParaRPr lang="en-US"/>
        </a:p>
      </dgm:t>
    </dgm:pt>
    <dgm:pt modelId="{90EEA64E-5535-434A-8BA6-7C18A875AE94}" type="pres">
      <dgm:prSet presAssocID="{157E329D-6027-430A-A887-C5643D950497}" presName="parentText" presStyleLbl="node1" presStyleIdx="1" presStyleCnt="2">
        <dgm:presLayoutVars>
          <dgm:chMax val="0"/>
          <dgm:bulletEnabled val="1"/>
        </dgm:presLayoutVars>
      </dgm:prSet>
      <dgm:spPr/>
      <dgm:t>
        <a:bodyPr/>
        <a:lstStyle/>
        <a:p>
          <a:endParaRPr lang="en-US"/>
        </a:p>
      </dgm:t>
    </dgm:pt>
    <dgm:pt modelId="{D8F1C79F-042D-4F7D-8572-607AC2934D54}" type="pres">
      <dgm:prSet presAssocID="{157E329D-6027-430A-A887-C5643D950497}" presName="childText" presStyleLbl="revTx" presStyleIdx="1" presStyleCnt="2">
        <dgm:presLayoutVars>
          <dgm:bulletEnabled val="1"/>
        </dgm:presLayoutVars>
      </dgm:prSet>
      <dgm:spPr/>
      <dgm:t>
        <a:bodyPr/>
        <a:lstStyle/>
        <a:p>
          <a:endParaRPr lang="en-US"/>
        </a:p>
      </dgm:t>
    </dgm:pt>
  </dgm:ptLst>
  <dgm:cxnLst>
    <dgm:cxn modelId="{B61A85F3-04E2-4963-8FDF-C97AADFB5329}" srcId="{DA643623-D71A-48D1-8AC5-89D83A8D45C6}" destId="{64C45310-714D-41C4-8E3E-8573F3AE4228}" srcOrd="1" destOrd="0" parTransId="{0D308BD4-413F-45C3-9799-44A2B43F6561}" sibTransId="{94D29265-CEA3-4C9A-91BB-558798817FD4}"/>
    <dgm:cxn modelId="{0826E6CF-6F8A-45D0-9747-2F5589A7D724}" type="presOf" srcId="{1526786F-E331-49FB-A38A-06B72DAD5FE5}" destId="{801BE1B9-DD45-461E-A817-1FA24674CB1F}" srcOrd="0" destOrd="1" presId="urn:microsoft.com/office/officeart/2005/8/layout/vList2"/>
    <dgm:cxn modelId="{A54F9A21-B837-4815-9416-15908DF72F19}" srcId="{157E329D-6027-430A-A887-C5643D950497}" destId="{41CC94EC-35D6-4A29-91B2-CA020714BBB0}" srcOrd="1" destOrd="0" parTransId="{77FFCD61-50A9-453F-818E-37A6A3871462}" sibTransId="{FE861E4A-CA05-4F10-BD12-2FCE7D0B9EAF}"/>
    <dgm:cxn modelId="{C9C851FA-405C-41E5-B497-0EFD79E8BA9A}" type="presOf" srcId="{A96F9B56-85AC-4E34-986D-AAE2E078B49C}" destId="{F20D0A73-B966-4809-82DA-EC8FB6966999}" srcOrd="0" destOrd="0" presId="urn:microsoft.com/office/officeart/2005/8/layout/vList2"/>
    <dgm:cxn modelId="{BA780785-819B-40AC-8B99-EDB1A19A381B}" type="presOf" srcId="{D4CD14F5-4E5D-4844-B5AA-2378174473C5}" destId="{79ECA3C4-7904-47E9-9C6A-1E7A9E0D55E6}" srcOrd="0" destOrd="0" presId="urn:microsoft.com/office/officeart/2005/8/layout/vList2"/>
    <dgm:cxn modelId="{EB59F68B-4223-440E-988E-C13D5161C5C1}" type="presOf" srcId="{DA643623-D71A-48D1-8AC5-89D83A8D45C6}" destId="{801BE1B9-DD45-461E-A817-1FA24674CB1F}" srcOrd="0" destOrd="0" presId="urn:microsoft.com/office/officeart/2005/8/layout/vList2"/>
    <dgm:cxn modelId="{C08400AA-759E-462F-8238-91D517108624}" type="presOf" srcId="{E2F63AF8-6A12-4272-9F0D-D89EFEF57BCB}" destId="{801BE1B9-DD45-461E-A817-1FA24674CB1F}" srcOrd="0" destOrd="3" presId="urn:microsoft.com/office/officeart/2005/8/layout/vList2"/>
    <dgm:cxn modelId="{B87273C3-D448-41E5-9B66-4613DAEAABF4}" srcId="{DA643623-D71A-48D1-8AC5-89D83A8D45C6}" destId="{E2F63AF8-6A12-4272-9F0D-D89EFEF57BCB}" srcOrd="2" destOrd="0" parTransId="{0C9AC1D4-1537-48EB-A986-1599C2C99933}" sibTransId="{0BF2712B-0D8D-4283-A0D9-E52279AB084B}"/>
    <dgm:cxn modelId="{BF2BEB83-E758-4F22-8D07-595ECA42ABD0}" srcId="{A96F9B56-85AC-4E34-986D-AAE2E078B49C}" destId="{157E329D-6027-430A-A887-C5643D950497}" srcOrd="1" destOrd="0" parTransId="{0947D457-656D-4BB4-87BB-338DE5AA99C5}" sibTransId="{372D37ED-0018-4230-891D-477A7C1B5441}"/>
    <dgm:cxn modelId="{4B6E0039-56CE-4CFC-8301-985A40BDF809}" type="presOf" srcId="{A23B2D6F-8981-4458-A494-357FFC8FD56E}" destId="{D8F1C79F-042D-4F7D-8572-607AC2934D54}" srcOrd="0" destOrd="0" presId="urn:microsoft.com/office/officeart/2005/8/layout/vList2"/>
    <dgm:cxn modelId="{DED6C50A-AA31-49AD-AAEF-AD3889432929}" type="presOf" srcId="{157E329D-6027-430A-A887-C5643D950497}" destId="{90EEA64E-5535-434A-8BA6-7C18A875AE94}" srcOrd="0" destOrd="0" presId="urn:microsoft.com/office/officeart/2005/8/layout/vList2"/>
    <dgm:cxn modelId="{7E6E40A9-998A-4766-AD77-B97535FFDF3B}" srcId="{157E329D-6027-430A-A887-C5643D950497}" destId="{A23B2D6F-8981-4458-A494-357FFC8FD56E}" srcOrd="0" destOrd="0" parTransId="{F77A2923-D6A4-4195-AD5B-BDE823D6C200}" sibTransId="{D723C3C9-A61F-425D-8B4E-2FBAE094A0C0}"/>
    <dgm:cxn modelId="{0BD238FC-1351-461C-9051-B32BB9B0B16B}" type="presOf" srcId="{64C45310-714D-41C4-8E3E-8573F3AE4228}" destId="{801BE1B9-DD45-461E-A817-1FA24674CB1F}" srcOrd="0" destOrd="2" presId="urn:microsoft.com/office/officeart/2005/8/layout/vList2"/>
    <dgm:cxn modelId="{D4ED1027-0E1D-4DD7-84A1-AD05179ED75D}" type="presOf" srcId="{41CC94EC-35D6-4A29-91B2-CA020714BBB0}" destId="{D8F1C79F-042D-4F7D-8572-607AC2934D54}" srcOrd="0" destOrd="1" presId="urn:microsoft.com/office/officeart/2005/8/layout/vList2"/>
    <dgm:cxn modelId="{D5D79565-BAE2-4219-9702-09DD3122AE68}" srcId="{A96F9B56-85AC-4E34-986D-AAE2E078B49C}" destId="{D4CD14F5-4E5D-4844-B5AA-2378174473C5}" srcOrd="0" destOrd="0" parTransId="{CB65795F-2B77-4412-8D4A-D1072B2B71B8}" sibTransId="{F3085135-D821-439D-8C11-812D337516CD}"/>
    <dgm:cxn modelId="{4BDA56C1-6E81-4549-957F-5D6B58EB8E72}" srcId="{DA643623-D71A-48D1-8AC5-89D83A8D45C6}" destId="{1526786F-E331-49FB-A38A-06B72DAD5FE5}" srcOrd="0" destOrd="0" parTransId="{C2A98876-A228-4DAC-B4E8-E689EEB9A328}" sibTransId="{D16E5511-A61A-47B4-AF21-F6154EC5AD62}"/>
    <dgm:cxn modelId="{0EFB51A9-0A6C-468A-B42E-5E7B5C4F3672}" srcId="{D4CD14F5-4E5D-4844-B5AA-2378174473C5}" destId="{DA643623-D71A-48D1-8AC5-89D83A8D45C6}" srcOrd="0" destOrd="0" parTransId="{49F38832-99E2-4461-B8DD-E8EF86F9BCD1}" sibTransId="{FFDC5BD9-5AA5-4E73-B6C0-7296FEDF335C}"/>
    <dgm:cxn modelId="{F6EC05F5-8DD2-4F0E-9E5A-41E9806E1F0E}" type="presParOf" srcId="{F20D0A73-B966-4809-82DA-EC8FB6966999}" destId="{79ECA3C4-7904-47E9-9C6A-1E7A9E0D55E6}" srcOrd="0" destOrd="0" presId="urn:microsoft.com/office/officeart/2005/8/layout/vList2"/>
    <dgm:cxn modelId="{EF5F5CF3-B963-4A6D-97B9-9CEB684B8018}" type="presParOf" srcId="{F20D0A73-B966-4809-82DA-EC8FB6966999}" destId="{801BE1B9-DD45-461E-A817-1FA24674CB1F}" srcOrd="1" destOrd="0" presId="urn:microsoft.com/office/officeart/2005/8/layout/vList2"/>
    <dgm:cxn modelId="{BD326187-6620-4EDC-9ED7-F91AAF61CDB4}" type="presParOf" srcId="{F20D0A73-B966-4809-82DA-EC8FB6966999}" destId="{90EEA64E-5535-434A-8BA6-7C18A875AE94}" srcOrd="2" destOrd="0" presId="urn:microsoft.com/office/officeart/2005/8/layout/vList2"/>
    <dgm:cxn modelId="{4885BE39-ACF9-48B7-9487-327ED69ED848}" type="presParOf" srcId="{F20D0A73-B966-4809-82DA-EC8FB6966999}" destId="{D8F1C79F-042D-4F7D-8572-607AC2934D5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03395D-E456-47CB-B872-8C4E6DAA3BD9}"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578CB770-0AEC-4C75-B6ED-B65452AD7C8B}">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Establish Desired Outcomes</a:t>
          </a:r>
          <a:endParaRPr lang="en-US" dirty="0"/>
        </a:p>
      </dgm:t>
    </dgm:pt>
    <dgm:pt modelId="{486A1AD5-D7A9-4509-A75B-1047D2C858D0}" type="parTrans" cxnId="{930BB333-367F-4835-B377-0D060743767F}">
      <dgm:prSet/>
      <dgm:spPr/>
      <dgm:t>
        <a:bodyPr/>
        <a:lstStyle/>
        <a:p>
          <a:endParaRPr lang="en-US"/>
        </a:p>
      </dgm:t>
    </dgm:pt>
    <dgm:pt modelId="{A5DC862C-EE28-40F7-88E1-DDCAD1619D1E}" type="sibTrans" cxnId="{930BB333-367F-4835-B377-0D060743767F}">
      <dgm:prSet/>
      <dgm:spPr/>
      <dgm:t>
        <a:bodyPr/>
        <a:lstStyle/>
        <a:p>
          <a:endParaRPr lang="en-US" dirty="0"/>
        </a:p>
      </dgm:t>
    </dgm:pt>
    <dgm:pt modelId="{3FD1EC29-04F1-40BD-A477-DD74C9F3E0A3}">
      <dgm:prSet phldrT="[Text]"/>
      <dgm:spPr/>
      <dgm:t>
        <a:bodyPr/>
        <a:lstStyle/>
        <a:p>
          <a:r>
            <a:rPr lang="en-US" dirty="0" smtClean="0"/>
            <a:t>Define Strategies to Achieve</a:t>
          </a:r>
          <a:endParaRPr lang="en-US" dirty="0"/>
        </a:p>
      </dgm:t>
    </dgm:pt>
    <dgm:pt modelId="{04D452C6-DB7B-4047-9F93-991EB0F049B0}" type="parTrans" cxnId="{ECCE308C-010F-4678-9466-D38C15FF3A50}">
      <dgm:prSet/>
      <dgm:spPr/>
      <dgm:t>
        <a:bodyPr/>
        <a:lstStyle/>
        <a:p>
          <a:endParaRPr lang="en-US"/>
        </a:p>
      </dgm:t>
    </dgm:pt>
    <dgm:pt modelId="{7032E383-7E28-41C8-BD80-B252929944FC}" type="sibTrans" cxnId="{ECCE308C-010F-4678-9466-D38C15FF3A50}">
      <dgm:prSet/>
      <dgm:spPr/>
      <dgm:t>
        <a:bodyPr/>
        <a:lstStyle/>
        <a:p>
          <a:endParaRPr lang="en-US" dirty="0"/>
        </a:p>
      </dgm:t>
    </dgm:pt>
    <dgm:pt modelId="{DAC70C9A-0724-4673-9615-073670FE75A7}">
      <dgm:prSet phldrT="[Text]">
        <dgm:style>
          <a:lnRef idx="3">
            <a:schemeClr val="lt1"/>
          </a:lnRef>
          <a:fillRef idx="1">
            <a:schemeClr val="accent3"/>
          </a:fillRef>
          <a:effectRef idx="1">
            <a:schemeClr val="accent3"/>
          </a:effectRef>
          <a:fontRef idx="minor">
            <a:schemeClr val="lt1"/>
          </a:fontRef>
        </dgm:style>
      </dgm:prSet>
      <dgm:spPr/>
      <dgm:t>
        <a:bodyPr/>
        <a:lstStyle/>
        <a:p>
          <a:r>
            <a:rPr lang="en-US" dirty="0" smtClean="0"/>
            <a:t>Appropriate Resources</a:t>
          </a:r>
          <a:endParaRPr lang="en-US" dirty="0"/>
        </a:p>
      </dgm:t>
    </dgm:pt>
    <dgm:pt modelId="{EB40056D-7F8F-4190-8B0A-F665EFF8384D}" type="parTrans" cxnId="{E1254550-BC4A-441B-92F6-B0449A7350DF}">
      <dgm:prSet/>
      <dgm:spPr/>
      <dgm:t>
        <a:bodyPr/>
        <a:lstStyle/>
        <a:p>
          <a:endParaRPr lang="en-US"/>
        </a:p>
      </dgm:t>
    </dgm:pt>
    <dgm:pt modelId="{E0667778-E668-4CB4-AE99-D2D933A78C8A}" type="sibTrans" cxnId="{E1254550-BC4A-441B-92F6-B0449A7350DF}">
      <dgm:prSet/>
      <dgm:spPr/>
      <dgm:t>
        <a:bodyPr/>
        <a:lstStyle/>
        <a:p>
          <a:endParaRPr lang="en-US" dirty="0"/>
        </a:p>
      </dgm:t>
    </dgm:pt>
    <dgm:pt modelId="{755CC0A7-B79D-40BB-B5DF-794C053D9491}">
      <dgm:prSet phldrT="[Text]">
        <dgm:style>
          <a:lnRef idx="3">
            <a:schemeClr val="lt1"/>
          </a:lnRef>
          <a:fillRef idx="1">
            <a:schemeClr val="accent4"/>
          </a:fillRef>
          <a:effectRef idx="1">
            <a:schemeClr val="accent4"/>
          </a:effectRef>
          <a:fontRef idx="minor">
            <a:schemeClr val="lt1"/>
          </a:fontRef>
        </dgm:style>
      </dgm:prSet>
      <dgm:spPr/>
      <dgm:t>
        <a:bodyPr/>
        <a:lstStyle/>
        <a:p>
          <a:r>
            <a:rPr lang="en-US" dirty="0" smtClean="0"/>
            <a:t>Develop Measurable Targets</a:t>
          </a:r>
          <a:endParaRPr lang="en-US" dirty="0"/>
        </a:p>
      </dgm:t>
    </dgm:pt>
    <dgm:pt modelId="{CBD32F81-28AF-4248-AA66-0CE425DA970B}" type="parTrans" cxnId="{AD2A1349-9CFE-46E2-962E-72E1EE3436AD}">
      <dgm:prSet/>
      <dgm:spPr/>
      <dgm:t>
        <a:bodyPr/>
        <a:lstStyle/>
        <a:p>
          <a:endParaRPr lang="en-US"/>
        </a:p>
      </dgm:t>
    </dgm:pt>
    <dgm:pt modelId="{5E3FD99F-360D-4EA1-B334-0784427A748E}" type="sibTrans" cxnId="{AD2A1349-9CFE-46E2-962E-72E1EE3436AD}">
      <dgm:prSet/>
      <dgm:spPr/>
      <dgm:t>
        <a:bodyPr/>
        <a:lstStyle/>
        <a:p>
          <a:endParaRPr lang="en-US" dirty="0"/>
        </a:p>
      </dgm:t>
    </dgm:pt>
    <dgm:pt modelId="{54DCB99B-DF14-4E98-BD8E-D52B03AA5180}">
      <dgm:prSet phldrT="[Text]">
        <dgm:style>
          <a:lnRef idx="1">
            <a:schemeClr val="accent6"/>
          </a:lnRef>
          <a:fillRef idx="3">
            <a:schemeClr val="accent6"/>
          </a:fillRef>
          <a:effectRef idx="2">
            <a:schemeClr val="accent6"/>
          </a:effectRef>
          <a:fontRef idx="minor">
            <a:schemeClr val="lt1"/>
          </a:fontRef>
        </dgm:style>
      </dgm:prSet>
      <dgm:spPr/>
      <dgm:t>
        <a:bodyPr/>
        <a:lstStyle/>
        <a:p>
          <a:r>
            <a:rPr lang="en-US" dirty="0" smtClean="0"/>
            <a:t>Measure and Monitor Progress</a:t>
          </a:r>
          <a:endParaRPr lang="en-US" dirty="0"/>
        </a:p>
      </dgm:t>
    </dgm:pt>
    <dgm:pt modelId="{6E3F1D5F-289F-4618-84C3-051D967284BC}" type="parTrans" cxnId="{A8095EF9-33F3-423B-B981-F2FE9FB17CE8}">
      <dgm:prSet/>
      <dgm:spPr/>
      <dgm:t>
        <a:bodyPr/>
        <a:lstStyle/>
        <a:p>
          <a:endParaRPr lang="en-US"/>
        </a:p>
      </dgm:t>
    </dgm:pt>
    <dgm:pt modelId="{785BDB96-FE45-42F7-9BB8-EF5A7DB34E8A}" type="sibTrans" cxnId="{A8095EF9-33F3-423B-B981-F2FE9FB17CE8}">
      <dgm:prSet/>
      <dgm:spPr/>
      <dgm:t>
        <a:bodyPr/>
        <a:lstStyle/>
        <a:p>
          <a:endParaRPr lang="en-US" dirty="0"/>
        </a:p>
      </dgm:t>
    </dgm:pt>
    <dgm:pt modelId="{9383AAD6-80B2-4516-A50E-BDFB123D7EF5}">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Analyze Performance</a:t>
          </a:r>
          <a:endParaRPr lang="en-US" dirty="0"/>
        </a:p>
      </dgm:t>
    </dgm:pt>
    <dgm:pt modelId="{85445676-9FB1-4C4B-AB16-AB49E78742F7}" type="parTrans" cxnId="{9537ABBD-CCEC-4078-BDDE-6BC822835F2B}">
      <dgm:prSet/>
      <dgm:spPr/>
      <dgm:t>
        <a:bodyPr/>
        <a:lstStyle/>
        <a:p>
          <a:endParaRPr lang="en-US"/>
        </a:p>
      </dgm:t>
    </dgm:pt>
    <dgm:pt modelId="{2C526AF2-5F8C-4DFE-82A2-3ABABB07FCD7}" type="sibTrans" cxnId="{9537ABBD-CCEC-4078-BDDE-6BC822835F2B}">
      <dgm:prSet/>
      <dgm:spPr/>
      <dgm:t>
        <a:bodyPr/>
        <a:lstStyle/>
        <a:p>
          <a:endParaRPr lang="en-US" dirty="0"/>
        </a:p>
      </dgm:t>
    </dgm:pt>
    <dgm:pt modelId="{83733A81-7185-4E5B-84F6-8C6C53264407}">
      <dgm:prSet phldrT="[Text]">
        <dgm:style>
          <a:lnRef idx="1">
            <a:schemeClr val="accent6"/>
          </a:lnRef>
          <a:fillRef idx="2">
            <a:schemeClr val="accent6"/>
          </a:fillRef>
          <a:effectRef idx="1">
            <a:schemeClr val="accent6"/>
          </a:effectRef>
          <a:fontRef idx="minor">
            <a:schemeClr val="dk1"/>
          </a:fontRef>
        </dgm:style>
      </dgm:prSet>
      <dgm:spPr/>
      <dgm:t>
        <a:bodyPr/>
        <a:lstStyle/>
        <a:p>
          <a:r>
            <a:rPr lang="en-US" dirty="0" smtClean="0"/>
            <a:t>Report Results</a:t>
          </a:r>
          <a:endParaRPr lang="en-US" dirty="0"/>
        </a:p>
      </dgm:t>
    </dgm:pt>
    <dgm:pt modelId="{F3B1D83F-F1F2-4366-9D7E-6E28D937276F}" type="parTrans" cxnId="{66DFB68D-DEE2-441A-ABB2-22F130E8D8CD}">
      <dgm:prSet/>
      <dgm:spPr/>
      <dgm:t>
        <a:bodyPr/>
        <a:lstStyle/>
        <a:p>
          <a:endParaRPr lang="en-US"/>
        </a:p>
      </dgm:t>
    </dgm:pt>
    <dgm:pt modelId="{763A59DC-13F0-48CB-A336-B50856B3D84F}" type="sibTrans" cxnId="{66DFB68D-DEE2-441A-ABB2-22F130E8D8CD}">
      <dgm:prSet/>
      <dgm:spPr/>
      <dgm:t>
        <a:bodyPr/>
        <a:lstStyle/>
        <a:p>
          <a:endParaRPr lang="en-US" dirty="0"/>
        </a:p>
      </dgm:t>
    </dgm:pt>
    <dgm:pt modelId="{2BA2D582-033B-4C7C-8D75-20DD8B38027C}" type="pres">
      <dgm:prSet presAssocID="{9E03395D-E456-47CB-B872-8C4E6DAA3BD9}" presName="cycle" presStyleCnt="0">
        <dgm:presLayoutVars>
          <dgm:dir/>
          <dgm:resizeHandles val="exact"/>
        </dgm:presLayoutVars>
      </dgm:prSet>
      <dgm:spPr/>
      <dgm:t>
        <a:bodyPr/>
        <a:lstStyle/>
        <a:p>
          <a:endParaRPr lang="en-US"/>
        </a:p>
      </dgm:t>
    </dgm:pt>
    <dgm:pt modelId="{50D42619-A6BB-4BC7-9E8A-EF9912D664E9}" type="pres">
      <dgm:prSet presAssocID="{578CB770-0AEC-4C75-B6ED-B65452AD7C8B}" presName="node" presStyleLbl="node1" presStyleIdx="0" presStyleCnt="7">
        <dgm:presLayoutVars>
          <dgm:bulletEnabled val="1"/>
        </dgm:presLayoutVars>
      </dgm:prSet>
      <dgm:spPr/>
      <dgm:t>
        <a:bodyPr/>
        <a:lstStyle/>
        <a:p>
          <a:endParaRPr lang="en-US"/>
        </a:p>
      </dgm:t>
    </dgm:pt>
    <dgm:pt modelId="{372F7823-72D5-4319-AE68-13B68CF6719C}" type="pres">
      <dgm:prSet presAssocID="{578CB770-0AEC-4C75-B6ED-B65452AD7C8B}" presName="spNode" presStyleCnt="0"/>
      <dgm:spPr/>
    </dgm:pt>
    <dgm:pt modelId="{D35DFD6B-5DA0-48B6-8DC2-68061BAF7650}" type="pres">
      <dgm:prSet presAssocID="{A5DC862C-EE28-40F7-88E1-DDCAD1619D1E}" presName="sibTrans" presStyleLbl="sibTrans1D1" presStyleIdx="0" presStyleCnt="7"/>
      <dgm:spPr/>
      <dgm:t>
        <a:bodyPr/>
        <a:lstStyle/>
        <a:p>
          <a:endParaRPr lang="en-US"/>
        </a:p>
      </dgm:t>
    </dgm:pt>
    <dgm:pt modelId="{DC69EA46-CEEA-4A73-9381-FED86A469E4E}" type="pres">
      <dgm:prSet presAssocID="{3FD1EC29-04F1-40BD-A477-DD74C9F3E0A3}" presName="node" presStyleLbl="node1" presStyleIdx="1" presStyleCnt="7">
        <dgm:presLayoutVars>
          <dgm:bulletEnabled val="1"/>
        </dgm:presLayoutVars>
      </dgm:prSet>
      <dgm:spPr/>
      <dgm:t>
        <a:bodyPr/>
        <a:lstStyle/>
        <a:p>
          <a:endParaRPr lang="en-US"/>
        </a:p>
      </dgm:t>
    </dgm:pt>
    <dgm:pt modelId="{66E1FD03-1CCC-4FE8-A32D-0B3EA5C73D8A}" type="pres">
      <dgm:prSet presAssocID="{3FD1EC29-04F1-40BD-A477-DD74C9F3E0A3}" presName="spNode" presStyleCnt="0"/>
      <dgm:spPr/>
    </dgm:pt>
    <dgm:pt modelId="{6DF30C1A-696F-4989-9370-932F90C8ECBB}" type="pres">
      <dgm:prSet presAssocID="{7032E383-7E28-41C8-BD80-B252929944FC}" presName="sibTrans" presStyleLbl="sibTrans1D1" presStyleIdx="1" presStyleCnt="7"/>
      <dgm:spPr/>
      <dgm:t>
        <a:bodyPr/>
        <a:lstStyle/>
        <a:p>
          <a:endParaRPr lang="en-US"/>
        </a:p>
      </dgm:t>
    </dgm:pt>
    <dgm:pt modelId="{A2ECE01C-055F-4466-9DB3-6A1C1254E9C7}" type="pres">
      <dgm:prSet presAssocID="{DAC70C9A-0724-4673-9615-073670FE75A7}" presName="node" presStyleLbl="node1" presStyleIdx="2" presStyleCnt="7">
        <dgm:presLayoutVars>
          <dgm:bulletEnabled val="1"/>
        </dgm:presLayoutVars>
      </dgm:prSet>
      <dgm:spPr/>
      <dgm:t>
        <a:bodyPr/>
        <a:lstStyle/>
        <a:p>
          <a:endParaRPr lang="en-US"/>
        </a:p>
      </dgm:t>
    </dgm:pt>
    <dgm:pt modelId="{9D2EA759-A9BF-496C-98AE-97A24AA3D668}" type="pres">
      <dgm:prSet presAssocID="{DAC70C9A-0724-4673-9615-073670FE75A7}" presName="spNode" presStyleCnt="0"/>
      <dgm:spPr/>
    </dgm:pt>
    <dgm:pt modelId="{47302AD8-B6B8-44FF-B22F-EBFF5F1DF61E}" type="pres">
      <dgm:prSet presAssocID="{E0667778-E668-4CB4-AE99-D2D933A78C8A}" presName="sibTrans" presStyleLbl="sibTrans1D1" presStyleIdx="2" presStyleCnt="7"/>
      <dgm:spPr/>
      <dgm:t>
        <a:bodyPr/>
        <a:lstStyle/>
        <a:p>
          <a:endParaRPr lang="en-US"/>
        </a:p>
      </dgm:t>
    </dgm:pt>
    <dgm:pt modelId="{625AC3BC-AE56-42AC-9F93-6443A48651E5}" type="pres">
      <dgm:prSet presAssocID="{755CC0A7-B79D-40BB-B5DF-794C053D9491}" presName="node" presStyleLbl="node1" presStyleIdx="3" presStyleCnt="7">
        <dgm:presLayoutVars>
          <dgm:bulletEnabled val="1"/>
        </dgm:presLayoutVars>
      </dgm:prSet>
      <dgm:spPr/>
      <dgm:t>
        <a:bodyPr/>
        <a:lstStyle/>
        <a:p>
          <a:endParaRPr lang="en-US"/>
        </a:p>
      </dgm:t>
    </dgm:pt>
    <dgm:pt modelId="{F7E96C98-F142-4AB2-A734-00932D4E32EF}" type="pres">
      <dgm:prSet presAssocID="{755CC0A7-B79D-40BB-B5DF-794C053D9491}" presName="spNode" presStyleCnt="0"/>
      <dgm:spPr/>
    </dgm:pt>
    <dgm:pt modelId="{EE062954-AB67-4CCB-B42F-EA80F9E3194B}" type="pres">
      <dgm:prSet presAssocID="{5E3FD99F-360D-4EA1-B334-0784427A748E}" presName="sibTrans" presStyleLbl="sibTrans1D1" presStyleIdx="3" presStyleCnt="7"/>
      <dgm:spPr/>
      <dgm:t>
        <a:bodyPr/>
        <a:lstStyle/>
        <a:p>
          <a:endParaRPr lang="en-US"/>
        </a:p>
      </dgm:t>
    </dgm:pt>
    <dgm:pt modelId="{6FB4C654-1792-40F4-865B-318650565A04}" type="pres">
      <dgm:prSet presAssocID="{54DCB99B-DF14-4E98-BD8E-D52B03AA5180}" presName="node" presStyleLbl="node1" presStyleIdx="4" presStyleCnt="7">
        <dgm:presLayoutVars>
          <dgm:bulletEnabled val="1"/>
        </dgm:presLayoutVars>
      </dgm:prSet>
      <dgm:spPr/>
      <dgm:t>
        <a:bodyPr/>
        <a:lstStyle/>
        <a:p>
          <a:endParaRPr lang="en-US"/>
        </a:p>
      </dgm:t>
    </dgm:pt>
    <dgm:pt modelId="{A8C6C000-0C57-4BB3-B394-3CB3618ECFFB}" type="pres">
      <dgm:prSet presAssocID="{54DCB99B-DF14-4E98-BD8E-D52B03AA5180}" presName="spNode" presStyleCnt="0"/>
      <dgm:spPr/>
    </dgm:pt>
    <dgm:pt modelId="{653E2519-FC91-4088-9C0D-52DA67BDCB2E}" type="pres">
      <dgm:prSet presAssocID="{785BDB96-FE45-42F7-9BB8-EF5A7DB34E8A}" presName="sibTrans" presStyleLbl="sibTrans1D1" presStyleIdx="4" presStyleCnt="7"/>
      <dgm:spPr/>
      <dgm:t>
        <a:bodyPr/>
        <a:lstStyle/>
        <a:p>
          <a:endParaRPr lang="en-US"/>
        </a:p>
      </dgm:t>
    </dgm:pt>
    <dgm:pt modelId="{FC6B9DBF-9535-4049-BBD3-D2185996F8C1}" type="pres">
      <dgm:prSet presAssocID="{9383AAD6-80B2-4516-A50E-BDFB123D7EF5}" presName="node" presStyleLbl="node1" presStyleIdx="5" presStyleCnt="7">
        <dgm:presLayoutVars>
          <dgm:bulletEnabled val="1"/>
        </dgm:presLayoutVars>
      </dgm:prSet>
      <dgm:spPr/>
      <dgm:t>
        <a:bodyPr/>
        <a:lstStyle/>
        <a:p>
          <a:endParaRPr lang="en-US"/>
        </a:p>
      </dgm:t>
    </dgm:pt>
    <dgm:pt modelId="{6EEEC404-38CB-4562-9304-A983A6EFB07B}" type="pres">
      <dgm:prSet presAssocID="{9383AAD6-80B2-4516-A50E-BDFB123D7EF5}" presName="spNode" presStyleCnt="0"/>
      <dgm:spPr/>
    </dgm:pt>
    <dgm:pt modelId="{E5DA58AB-5F4D-44DA-8C06-72F5D4FD56B3}" type="pres">
      <dgm:prSet presAssocID="{2C526AF2-5F8C-4DFE-82A2-3ABABB07FCD7}" presName="sibTrans" presStyleLbl="sibTrans1D1" presStyleIdx="5" presStyleCnt="7"/>
      <dgm:spPr/>
      <dgm:t>
        <a:bodyPr/>
        <a:lstStyle/>
        <a:p>
          <a:endParaRPr lang="en-US"/>
        </a:p>
      </dgm:t>
    </dgm:pt>
    <dgm:pt modelId="{7675E072-ECF7-41F2-A87E-D1AD95ABA54B}" type="pres">
      <dgm:prSet presAssocID="{83733A81-7185-4E5B-84F6-8C6C53264407}" presName="node" presStyleLbl="node1" presStyleIdx="6" presStyleCnt="7">
        <dgm:presLayoutVars>
          <dgm:bulletEnabled val="1"/>
        </dgm:presLayoutVars>
      </dgm:prSet>
      <dgm:spPr/>
      <dgm:t>
        <a:bodyPr/>
        <a:lstStyle/>
        <a:p>
          <a:endParaRPr lang="en-US"/>
        </a:p>
      </dgm:t>
    </dgm:pt>
    <dgm:pt modelId="{EB3C0ECB-7B44-4841-AAE9-89A04D2337EF}" type="pres">
      <dgm:prSet presAssocID="{83733A81-7185-4E5B-84F6-8C6C53264407}" presName="spNode" presStyleCnt="0"/>
      <dgm:spPr/>
    </dgm:pt>
    <dgm:pt modelId="{77635B24-2874-402F-B44F-FB5951833464}" type="pres">
      <dgm:prSet presAssocID="{763A59DC-13F0-48CB-A336-B50856B3D84F}" presName="sibTrans" presStyleLbl="sibTrans1D1" presStyleIdx="6" presStyleCnt="7"/>
      <dgm:spPr/>
      <dgm:t>
        <a:bodyPr/>
        <a:lstStyle/>
        <a:p>
          <a:endParaRPr lang="en-US"/>
        </a:p>
      </dgm:t>
    </dgm:pt>
  </dgm:ptLst>
  <dgm:cxnLst>
    <dgm:cxn modelId="{A8095EF9-33F3-423B-B981-F2FE9FB17CE8}" srcId="{9E03395D-E456-47CB-B872-8C4E6DAA3BD9}" destId="{54DCB99B-DF14-4E98-BD8E-D52B03AA5180}" srcOrd="4" destOrd="0" parTransId="{6E3F1D5F-289F-4618-84C3-051D967284BC}" sibTransId="{785BDB96-FE45-42F7-9BB8-EF5A7DB34E8A}"/>
    <dgm:cxn modelId="{2CB51457-B767-42B4-967F-451A300C2784}" type="presOf" srcId="{755CC0A7-B79D-40BB-B5DF-794C053D9491}" destId="{625AC3BC-AE56-42AC-9F93-6443A48651E5}" srcOrd="0" destOrd="0" presId="urn:microsoft.com/office/officeart/2005/8/layout/cycle5"/>
    <dgm:cxn modelId="{6C2DC438-3B59-4132-B8D3-A8ED8C34708F}" type="presOf" srcId="{763A59DC-13F0-48CB-A336-B50856B3D84F}" destId="{77635B24-2874-402F-B44F-FB5951833464}" srcOrd="0" destOrd="0" presId="urn:microsoft.com/office/officeart/2005/8/layout/cycle5"/>
    <dgm:cxn modelId="{09B9EB57-6667-4110-872C-8535752D2FC3}" type="presOf" srcId="{83733A81-7185-4E5B-84F6-8C6C53264407}" destId="{7675E072-ECF7-41F2-A87E-D1AD95ABA54B}" srcOrd="0" destOrd="0" presId="urn:microsoft.com/office/officeart/2005/8/layout/cycle5"/>
    <dgm:cxn modelId="{9537ABBD-CCEC-4078-BDDE-6BC822835F2B}" srcId="{9E03395D-E456-47CB-B872-8C4E6DAA3BD9}" destId="{9383AAD6-80B2-4516-A50E-BDFB123D7EF5}" srcOrd="5" destOrd="0" parTransId="{85445676-9FB1-4C4B-AB16-AB49E78742F7}" sibTransId="{2C526AF2-5F8C-4DFE-82A2-3ABABB07FCD7}"/>
    <dgm:cxn modelId="{2E8D81B2-DDA2-435F-A614-D3D620EC089E}" type="presOf" srcId="{9383AAD6-80B2-4516-A50E-BDFB123D7EF5}" destId="{FC6B9DBF-9535-4049-BBD3-D2185996F8C1}" srcOrd="0" destOrd="0" presId="urn:microsoft.com/office/officeart/2005/8/layout/cycle5"/>
    <dgm:cxn modelId="{5DAFF2A4-CA7B-4F8D-A35A-52AD2DF3247E}" type="presOf" srcId="{DAC70C9A-0724-4673-9615-073670FE75A7}" destId="{A2ECE01C-055F-4466-9DB3-6A1C1254E9C7}" srcOrd="0" destOrd="0" presId="urn:microsoft.com/office/officeart/2005/8/layout/cycle5"/>
    <dgm:cxn modelId="{66DFB68D-DEE2-441A-ABB2-22F130E8D8CD}" srcId="{9E03395D-E456-47CB-B872-8C4E6DAA3BD9}" destId="{83733A81-7185-4E5B-84F6-8C6C53264407}" srcOrd="6" destOrd="0" parTransId="{F3B1D83F-F1F2-4366-9D7E-6E28D937276F}" sibTransId="{763A59DC-13F0-48CB-A336-B50856B3D84F}"/>
    <dgm:cxn modelId="{D1371827-1BAA-42D9-A52C-7C3264EAE305}" type="presOf" srcId="{5E3FD99F-360D-4EA1-B334-0784427A748E}" destId="{EE062954-AB67-4CCB-B42F-EA80F9E3194B}" srcOrd="0" destOrd="0" presId="urn:microsoft.com/office/officeart/2005/8/layout/cycle5"/>
    <dgm:cxn modelId="{F1C125C1-B70E-47CF-B542-5E4E8EA8F477}" type="presOf" srcId="{3FD1EC29-04F1-40BD-A477-DD74C9F3E0A3}" destId="{DC69EA46-CEEA-4A73-9381-FED86A469E4E}" srcOrd="0" destOrd="0" presId="urn:microsoft.com/office/officeart/2005/8/layout/cycle5"/>
    <dgm:cxn modelId="{E9271221-F6D4-472A-8A0B-146C41A71EE5}" type="presOf" srcId="{7032E383-7E28-41C8-BD80-B252929944FC}" destId="{6DF30C1A-696F-4989-9370-932F90C8ECBB}" srcOrd="0" destOrd="0" presId="urn:microsoft.com/office/officeart/2005/8/layout/cycle5"/>
    <dgm:cxn modelId="{C6C0D0BB-E5A1-45F8-AB9C-4F29B504EE41}" type="presOf" srcId="{785BDB96-FE45-42F7-9BB8-EF5A7DB34E8A}" destId="{653E2519-FC91-4088-9C0D-52DA67BDCB2E}" srcOrd="0" destOrd="0" presId="urn:microsoft.com/office/officeart/2005/8/layout/cycle5"/>
    <dgm:cxn modelId="{E1B23436-1E36-4CB4-BEAC-644C0EF43D31}" type="presOf" srcId="{E0667778-E668-4CB4-AE99-D2D933A78C8A}" destId="{47302AD8-B6B8-44FF-B22F-EBFF5F1DF61E}" srcOrd="0" destOrd="0" presId="urn:microsoft.com/office/officeart/2005/8/layout/cycle5"/>
    <dgm:cxn modelId="{E84DAC7E-C534-4DF4-9AAB-02A20FDAFA07}" type="presOf" srcId="{A5DC862C-EE28-40F7-88E1-DDCAD1619D1E}" destId="{D35DFD6B-5DA0-48B6-8DC2-68061BAF7650}" srcOrd="0" destOrd="0" presId="urn:microsoft.com/office/officeart/2005/8/layout/cycle5"/>
    <dgm:cxn modelId="{AD2A1349-9CFE-46E2-962E-72E1EE3436AD}" srcId="{9E03395D-E456-47CB-B872-8C4E6DAA3BD9}" destId="{755CC0A7-B79D-40BB-B5DF-794C053D9491}" srcOrd="3" destOrd="0" parTransId="{CBD32F81-28AF-4248-AA66-0CE425DA970B}" sibTransId="{5E3FD99F-360D-4EA1-B334-0784427A748E}"/>
    <dgm:cxn modelId="{AB5497E8-B865-4A57-949A-8406E93AF584}" type="presOf" srcId="{54DCB99B-DF14-4E98-BD8E-D52B03AA5180}" destId="{6FB4C654-1792-40F4-865B-318650565A04}" srcOrd="0" destOrd="0" presId="urn:microsoft.com/office/officeart/2005/8/layout/cycle5"/>
    <dgm:cxn modelId="{E1254550-BC4A-441B-92F6-B0449A7350DF}" srcId="{9E03395D-E456-47CB-B872-8C4E6DAA3BD9}" destId="{DAC70C9A-0724-4673-9615-073670FE75A7}" srcOrd="2" destOrd="0" parTransId="{EB40056D-7F8F-4190-8B0A-F665EFF8384D}" sibTransId="{E0667778-E668-4CB4-AE99-D2D933A78C8A}"/>
    <dgm:cxn modelId="{ECCE308C-010F-4678-9466-D38C15FF3A50}" srcId="{9E03395D-E456-47CB-B872-8C4E6DAA3BD9}" destId="{3FD1EC29-04F1-40BD-A477-DD74C9F3E0A3}" srcOrd="1" destOrd="0" parTransId="{04D452C6-DB7B-4047-9F93-991EB0F049B0}" sibTransId="{7032E383-7E28-41C8-BD80-B252929944FC}"/>
    <dgm:cxn modelId="{0DE2C19F-9D84-4C43-8F65-E535B94C1243}" type="presOf" srcId="{9E03395D-E456-47CB-B872-8C4E6DAA3BD9}" destId="{2BA2D582-033B-4C7C-8D75-20DD8B38027C}" srcOrd="0" destOrd="0" presId="urn:microsoft.com/office/officeart/2005/8/layout/cycle5"/>
    <dgm:cxn modelId="{930BB333-367F-4835-B377-0D060743767F}" srcId="{9E03395D-E456-47CB-B872-8C4E6DAA3BD9}" destId="{578CB770-0AEC-4C75-B6ED-B65452AD7C8B}" srcOrd="0" destOrd="0" parTransId="{486A1AD5-D7A9-4509-A75B-1047D2C858D0}" sibTransId="{A5DC862C-EE28-40F7-88E1-DDCAD1619D1E}"/>
    <dgm:cxn modelId="{020BFEEC-B8A7-43E9-BA22-BB7CB737573B}" type="presOf" srcId="{2C526AF2-5F8C-4DFE-82A2-3ABABB07FCD7}" destId="{E5DA58AB-5F4D-44DA-8C06-72F5D4FD56B3}" srcOrd="0" destOrd="0" presId="urn:microsoft.com/office/officeart/2005/8/layout/cycle5"/>
    <dgm:cxn modelId="{A4BFDD08-19B0-4DF7-B049-28FF052C2015}" type="presOf" srcId="{578CB770-0AEC-4C75-B6ED-B65452AD7C8B}" destId="{50D42619-A6BB-4BC7-9E8A-EF9912D664E9}" srcOrd="0" destOrd="0" presId="urn:microsoft.com/office/officeart/2005/8/layout/cycle5"/>
    <dgm:cxn modelId="{C40B1DAB-CBB6-4439-BA17-3C2958819956}" type="presParOf" srcId="{2BA2D582-033B-4C7C-8D75-20DD8B38027C}" destId="{50D42619-A6BB-4BC7-9E8A-EF9912D664E9}" srcOrd="0" destOrd="0" presId="urn:microsoft.com/office/officeart/2005/8/layout/cycle5"/>
    <dgm:cxn modelId="{00B39F4C-CAB6-4C2B-B240-FDD6DEAFB66A}" type="presParOf" srcId="{2BA2D582-033B-4C7C-8D75-20DD8B38027C}" destId="{372F7823-72D5-4319-AE68-13B68CF6719C}" srcOrd="1" destOrd="0" presId="urn:microsoft.com/office/officeart/2005/8/layout/cycle5"/>
    <dgm:cxn modelId="{E5FC2D07-FC90-4E91-AD9E-7368AF1434F6}" type="presParOf" srcId="{2BA2D582-033B-4C7C-8D75-20DD8B38027C}" destId="{D35DFD6B-5DA0-48B6-8DC2-68061BAF7650}" srcOrd="2" destOrd="0" presId="urn:microsoft.com/office/officeart/2005/8/layout/cycle5"/>
    <dgm:cxn modelId="{6D3E5662-B3BC-4A8E-ACAC-70BCC9EAA5D8}" type="presParOf" srcId="{2BA2D582-033B-4C7C-8D75-20DD8B38027C}" destId="{DC69EA46-CEEA-4A73-9381-FED86A469E4E}" srcOrd="3" destOrd="0" presId="urn:microsoft.com/office/officeart/2005/8/layout/cycle5"/>
    <dgm:cxn modelId="{A496F13C-9FDD-45E1-B487-2B0B255F98BB}" type="presParOf" srcId="{2BA2D582-033B-4C7C-8D75-20DD8B38027C}" destId="{66E1FD03-1CCC-4FE8-A32D-0B3EA5C73D8A}" srcOrd="4" destOrd="0" presId="urn:microsoft.com/office/officeart/2005/8/layout/cycle5"/>
    <dgm:cxn modelId="{886A36B0-4960-4B41-87A6-D1F15C4E197C}" type="presParOf" srcId="{2BA2D582-033B-4C7C-8D75-20DD8B38027C}" destId="{6DF30C1A-696F-4989-9370-932F90C8ECBB}" srcOrd="5" destOrd="0" presId="urn:microsoft.com/office/officeart/2005/8/layout/cycle5"/>
    <dgm:cxn modelId="{AF1EB34A-5D45-420F-A352-383E0C37267D}" type="presParOf" srcId="{2BA2D582-033B-4C7C-8D75-20DD8B38027C}" destId="{A2ECE01C-055F-4466-9DB3-6A1C1254E9C7}" srcOrd="6" destOrd="0" presId="urn:microsoft.com/office/officeart/2005/8/layout/cycle5"/>
    <dgm:cxn modelId="{C9613063-CB42-448C-81A3-27C75587EE56}" type="presParOf" srcId="{2BA2D582-033B-4C7C-8D75-20DD8B38027C}" destId="{9D2EA759-A9BF-496C-98AE-97A24AA3D668}" srcOrd="7" destOrd="0" presId="urn:microsoft.com/office/officeart/2005/8/layout/cycle5"/>
    <dgm:cxn modelId="{8C9FD2B1-1E42-433E-BE2F-48B3D0B10D41}" type="presParOf" srcId="{2BA2D582-033B-4C7C-8D75-20DD8B38027C}" destId="{47302AD8-B6B8-44FF-B22F-EBFF5F1DF61E}" srcOrd="8" destOrd="0" presId="urn:microsoft.com/office/officeart/2005/8/layout/cycle5"/>
    <dgm:cxn modelId="{BFF48E8B-2003-4C6B-B666-0ADDDD66EA04}" type="presParOf" srcId="{2BA2D582-033B-4C7C-8D75-20DD8B38027C}" destId="{625AC3BC-AE56-42AC-9F93-6443A48651E5}" srcOrd="9" destOrd="0" presId="urn:microsoft.com/office/officeart/2005/8/layout/cycle5"/>
    <dgm:cxn modelId="{F9531232-33F8-4996-B39D-9E5B52594BC4}" type="presParOf" srcId="{2BA2D582-033B-4C7C-8D75-20DD8B38027C}" destId="{F7E96C98-F142-4AB2-A734-00932D4E32EF}" srcOrd="10" destOrd="0" presId="urn:microsoft.com/office/officeart/2005/8/layout/cycle5"/>
    <dgm:cxn modelId="{5278D8E5-0AAF-42ED-B0D5-0831A28BB301}" type="presParOf" srcId="{2BA2D582-033B-4C7C-8D75-20DD8B38027C}" destId="{EE062954-AB67-4CCB-B42F-EA80F9E3194B}" srcOrd="11" destOrd="0" presId="urn:microsoft.com/office/officeart/2005/8/layout/cycle5"/>
    <dgm:cxn modelId="{0F0C75AE-EED2-4F3F-9190-C068E476AE4B}" type="presParOf" srcId="{2BA2D582-033B-4C7C-8D75-20DD8B38027C}" destId="{6FB4C654-1792-40F4-865B-318650565A04}" srcOrd="12" destOrd="0" presId="urn:microsoft.com/office/officeart/2005/8/layout/cycle5"/>
    <dgm:cxn modelId="{13204397-3DE3-4D9F-8347-F300FE677DD6}" type="presParOf" srcId="{2BA2D582-033B-4C7C-8D75-20DD8B38027C}" destId="{A8C6C000-0C57-4BB3-B394-3CB3618ECFFB}" srcOrd="13" destOrd="0" presId="urn:microsoft.com/office/officeart/2005/8/layout/cycle5"/>
    <dgm:cxn modelId="{17411A74-A64B-4622-A836-FDDDE767279F}" type="presParOf" srcId="{2BA2D582-033B-4C7C-8D75-20DD8B38027C}" destId="{653E2519-FC91-4088-9C0D-52DA67BDCB2E}" srcOrd="14" destOrd="0" presId="urn:microsoft.com/office/officeart/2005/8/layout/cycle5"/>
    <dgm:cxn modelId="{8E49F630-5B49-4F3E-AA73-8561E82A6C94}" type="presParOf" srcId="{2BA2D582-033B-4C7C-8D75-20DD8B38027C}" destId="{FC6B9DBF-9535-4049-BBD3-D2185996F8C1}" srcOrd="15" destOrd="0" presId="urn:microsoft.com/office/officeart/2005/8/layout/cycle5"/>
    <dgm:cxn modelId="{716CA83D-7079-4C2A-AE8C-44F412E294B9}" type="presParOf" srcId="{2BA2D582-033B-4C7C-8D75-20DD8B38027C}" destId="{6EEEC404-38CB-4562-9304-A983A6EFB07B}" srcOrd="16" destOrd="0" presId="urn:microsoft.com/office/officeart/2005/8/layout/cycle5"/>
    <dgm:cxn modelId="{9F67EE27-D8AD-4EA4-9A53-C451B9D65C9E}" type="presParOf" srcId="{2BA2D582-033B-4C7C-8D75-20DD8B38027C}" destId="{E5DA58AB-5F4D-44DA-8C06-72F5D4FD56B3}" srcOrd="17" destOrd="0" presId="urn:microsoft.com/office/officeart/2005/8/layout/cycle5"/>
    <dgm:cxn modelId="{0C6C9BFC-1412-4FA9-B83E-EBA409353F63}" type="presParOf" srcId="{2BA2D582-033B-4C7C-8D75-20DD8B38027C}" destId="{7675E072-ECF7-41F2-A87E-D1AD95ABA54B}" srcOrd="18" destOrd="0" presId="urn:microsoft.com/office/officeart/2005/8/layout/cycle5"/>
    <dgm:cxn modelId="{14CAE452-B7F3-4B22-8EA1-6B702BB95BCA}" type="presParOf" srcId="{2BA2D582-033B-4C7C-8D75-20DD8B38027C}" destId="{EB3C0ECB-7B44-4841-AAE9-89A04D2337EF}" srcOrd="19" destOrd="0" presId="urn:microsoft.com/office/officeart/2005/8/layout/cycle5"/>
    <dgm:cxn modelId="{41C22EB2-813E-4CCD-B8F0-56173B2C08E0}" type="presParOf" srcId="{2BA2D582-033B-4C7C-8D75-20DD8B38027C}" destId="{77635B24-2874-402F-B44F-FB5951833464}"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E2CCE4A-9728-4BFE-8951-9C8376DD175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E3751DBD-8161-4481-BBDB-1128C457BEFD}">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#1</a:t>
          </a:r>
          <a:endParaRPr lang="en-US" dirty="0"/>
        </a:p>
      </dgm:t>
    </dgm:pt>
    <dgm:pt modelId="{4BD5C00F-6CE3-4DEB-AC1F-07A4BD8EC331}" type="parTrans" cxnId="{8C963D45-DBD2-4F01-8294-75F49993C270}">
      <dgm:prSet/>
      <dgm:spPr/>
      <dgm:t>
        <a:bodyPr/>
        <a:lstStyle/>
        <a:p>
          <a:endParaRPr lang="en-US"/>
        </a:p>
      </dgm:t>
    </dgm:pt>
    <dgm:pt modelId="{8F214B6D-7A19-40AD-93A0-5710F4101191}" type="sibTrans" cxnId="{8C963D45-DBD2-4F01-8294-75F49993C270}">
      <dgm:prSet/>
      <dgm:spPr/>
      <dgm:t>
        <a:bodyPr/>
        <a:lstStyle/>
        <a:p>
          <a:endParaRPr lang="en-US"/>
        </a:p>
      </dgm:t>
    </dgm:pt>
    <dgm:pt modelId="{1AB35D96-DBAC-44EC-AEDE-6A4956430E73}">
      <dgm:prSet phldrT="[Text]"/>
      <dgm:spPr/>
      <dgm:t>
        <a:bodyPr/>
        <a:lstStyle/>
        <a:p>
          <a:r>
            <a:rPr lang="en-US" dirty="0" smtClean="0"/>
            <a:t>Establish Outcomes</a:t>
          </a:r>
          <a:endParaRPr lang="en-US" dirty="0"/>
        </a:p>
      </dgm:t>
    </dgm:pt>
    <dgm:pt modelId="{8D1F36D7-574B-4D28-9702-662C1B3B534D}" type="parTrans" cxnId="{047F10C4-CAE3-42E4-A1B3-46C47655F719}">
      <dgm:prSet/>
      <dgm:spPr/>
      <dgm:t>
        <a:bodyPr/>
        <a:lstStyle/>
        <a:p>
          <a:endParaRPr lang="en-US"/>
        </a:p>
      </dgm:t>
    </dgm:pt>
    <dgm:pt modelId="{513317AE-C7FC-4307-B2D4-DEA60E57C09F}" type="sibTrans" cxnId="{047F10C4-CAE3-42E4-A1B3-46C47655F719}">
      <dgm:prSet/>
      <dgm:spPr/>
      <dgm:t>
        <a:bodyPr/>
        <a:lstStyle/>
        <a:p>
          <a:endParaRPr lang="en-US"/>
        </a:p>
      </dgm:t>
    </dgm:pt>
    <dgm:pt modelId="{A342A61D-AF89-41DA-9E06-B461224E7C6B}">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#2</a:t>
          </a:r>
          <a:endParaRPr lang="en-US" dirty="0"/>
        </a:p>
      </dgm:t>
    </dgm:pt>
    <dgm:pt modelId="{1FFA50B5-91B3-4EFD-B7FF-ECF744104DFD}" type="parTrans" cxnId="{8ACF8ED1-B39C-4B3A-8301-7BBACDBBC6E9}">
      <dgm:prSet/>
      <dgm:spPr/>
      <dgm:t>
        <a:bodyPr/>
        <a:lstStyle/>
        <a:p>
          <a:endParaRPr lang="en-US"/>
        </a:p>
      </dgm:t>
    </dgm:pt>
    <dgm:pt modelId="{3F774D99-C6A4-4FF2-A3D4-34AA6A488A20}" type="sibTrans" cxnId="{8ACF8ED1-B39C-4B3A-8301-7BBACDBBC6E9}">
      <dgm:prSet/>
      <dgm:spPr/>
      <dgm:t>
        <a:bodyPr/>
        <a:lstStyle/>
        <a:p>
          <a:endParaRPr lang="en-US"/>
        </a:p>
      </dgm:t>
    </dgm:pt>
    <dgm:pt modelId="{2E13E0DC-5E14-445A-9143-60ACC492D05F}">
      <dgm:prSet phldrT="[Text]"/>
      <dgm:spPr/>
      <dgm:t>
        <a:bodyPr/>
        <a:lstStyle/>
        <a:p>
          <a:r>
            <a:rPr lang="en-US" dirty="0" smtClean="0"/>
            <a:t>Develop Approaches to Achieve Outcomes</a:t>
          </a:r>
          <a:endParaRPr lang="en-US" dirty="0"/>
        </a:p>
      </dgm:t>
    </dgm:pt>
    <dgm:pt modelId="{E7DE1ACF-9DCB-4825-9D53-A3F089EF068E}" type="parTrans" cxnId="{AE0055E9-98D2-4E46-8E22-CD770D13F28C}">
      <dgm:prSet/>
      <dgm:spPr/>
      <dgm:t>
        <a:bodyPr/>
        <a:lstStyle/>
        <a:p>
          <a:endParaRPr lang="en-US"/>
        </a:p>
      </dgm:t>
    </dgm:pt>
    <dgm:pt modelId="{2501C2C9-D92C-4642-BA6C-4C297B786A22}" type="sibTrans" cxnId="{AE0055E9-98D2-4E46-8E22-CD770D13F28C}">
      <dgm:prSet/>
      <dgm:spPr/>
      <dgm:t>
        <a:bodyPr/>
        <a:lstStyle/>
        <a:p>
          <a:endParaRPr lang="en-US"/>
        </a:p>
      </dgm:t>
    </dgm:pt>
    <dgm:pt modelId="{C8CE5519-8E9A-41DB-A388-EFC05D9348B7}">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smtClean="0"/>
            <a:t>#3</a:t>
          </a:r>
          <a:endParaRPr lang="en-US" dirty="0"/>
        </a:p>
      </dgm:t>
    </dgm:pt>
    <dgm:pt modelId="{6C4BCA34-5CFA-4A6B-BE05-279313D4350C}" type="parTrans" cxnId="{52F234F5-25F1-4C9D-A2BD-A98168866B64}">
      <dgm:prSet/>
      <dgm:spPr/>
      <dgm:t>
        <a:bodyPr/>
        <a:lstStyle/>
        <a:p>
          <a:endParaRPr lang="en-US"/>
        </a:p>
      </dgm:t>
    </dgm:pt>
    <dgm:pt modelId="{03DD8F2D-7635-4C15-AAC1-ACB1CBC5E914}" type="sibTrans" cxnId="{52F234F5-25F1-4C9D-A2BD-A98168866B64}">
      <dgm:prSet/>
      <dgm:spPr/>
      <dgm:t>
        <a:bodyPr/>
        <a:lstStyle/>
        <a:p>
          <a:endParaRPr lang="en-US"/>
        </a:p>
      </dgm:t>
    </dgm:pt>
    <dgm:pt modelId="{E71003D9-E77C-4C96-82B2-5D3D0222E9E7}">
      <dgm:prSet phldrT="[Text]"/>
      <dgm:spPr/>
      <dgm:t>
        <a:bodyPr/>
        <a:lstStyle/>
        <a:p>
          <a:r>
            <a:rPr lang="en-US" dirty="0" smtClean="0"/>
            <a:t>Develop a Budget with Approaches to Achieve Outcomes</a:t>
          </a:r>
          <a:endParaRPr lang="en-US" dirty="0"/>
        </a:p>
      </dgm:t>
    </dgm:pt>
    <dgm:pt modelId="{2016E561-0AB0-429E-BF41-D67B0D525B27}" type="parTrans" cxnId="{65683A81-42D6-4DB8-A735-940B37FB9A1A}">
      <dgm:prSet/>
      <dgm:spPr/>
      <dgm:t>
        <a:bodyPr/>
        <a:lstStyle/>
        <a:p>
          <a:endParaRPr lang="en-US"/>
        </a:p>
      </dgm:t>
    </dgm:pt>
    <dgm:pt modelId="{D6B971FF-7B13-4B18-8ECA-AD5830458074}" type="sibTrans" cxnId="{65683A81-42D6-4DB8-A735-940B37FB9A1A}">
      <dgm:prSet/>
      <dgm:spPr/>
      <dgm:t>
        <a:bodyPr/>
        <a:lstStyle/>
        <a:p>
          <a:endParaRPr lang="en-US"/>
        </a:p>
      </dgm:t>
    </dgm:pt>
    <dgm:pt modelId="{A0F5A2E2-7857-48E8-A3AA-55273E53D549}">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solidFill>
                <a:schemeClr val="tx1"/>
              </a:solidFill>
            </a:rPr>
            <a:t>#4</a:t>
          </a:r>
          <a:endParaRPr lang="en-US" dirty="0">
            <a:solidFill>
              <a:schemeClr val="tx1"/>
            </a:solidFill>
          </a:endParaRPr>
        </a:p>
      </dgm:t>
    </dgm:pt>
    <dgm:pt modelId="{DB34FA8A-D9E0-47B8-8371-2BF9D3657E0B}" type="parTrans" cxnId="{8F33AD2B-ED84-4CD0-B14A-1B7B3DDC740C}">
      <dgm:prSet/>
      <dgm:spPr/>
      <dgm:t>
        <a:bodyPr/>
        <a:lstStyle/>
        <a:p>
          <a:endParaRPr lang="en-US"/>
        </a:p>
      </dgm:t>
    </dgm:pt>
    <dgm:pt modelId="{EFB5ED24-7F90-4497-96F1-897314C3E331}" type="sibTrans" cxnId="{8F33AD2B-ED84-4CD0-B14A-1B7B3DDC740C}">
      <dgm:prSet/>
      <dgm:spPr/>
      <dgm:t>
        <a:bodyPr/>
        <a:lstStyle/>
        <a:p>
          <a:endParaRPr lang="en-US"/>
        </a:p>
      </dgm:t>
    </dgm:pt>
    <dgm:pt modelId="{33C03256-DE95-4E84-BDC6-9BE3D139CB6D}">
      <dgm:prSet/>
      <dgm:spPr/>
      <dgm:t>
        <a:bodyPr/>
        <a:lstStyle/>
        <a:p>
          <a:r>
            <a:rPr lang="en-US" dirty="0" smtClean="0"/>
            <a:t>Evaluate Performance and make Adjustments</a:t>
          </a:r>
          <a:endParaRPr lang="en-US" dirty="0"/>
        </a:p>
      </dgm:t>
    </dgm:pt>
    <dgm:pt modelId="{801A0D9F-375F-45B3-9BB4-6EFD7BA7C08F}" type="parTrans" cxnId="{00320478-EBB4-4ED7-8374-44B05AFA0D97}">
      <dgm:prSet/>
      <dgm:spPr/>
    </dgm:pt>
    <dgm:pt modelId="{1FE05EE7-71E3-40EF-AD6C-28CC364B34BA}" type="sibTrans" cxnId="{00320478-EBB4-4ED7-8374-44B05AFA0D97}">
      <dgm:prSet/>
      <dgm:spPr/>
    </dgm:pt>
    <dgm:pt modelId="{2E62E8EA-D78E-432A-B81A-5294A95FB9AC}" type="pres">
      <dgm:prSet presAssocID="{1E2CCE4A-9728-4BFE-8951-9C8376DD1754}" presName="linearFlow" presStyleCnt="0">
        <dgm:presLayoutVars>
          <dgm:dir/>
          <dgm:animLvl val="lvl"/>
          <dgm:resizeHandles val="exact"/>
        </dgm:presLayoutVars>
      </dgm:prSet>
      <dgm:spPr/>
      <dgm:t>
        <a:bodyPr/>
        <a:lstStyle/>
        <a:p>
          <a:endParaRPr lang="en-US"/>
        </a:p>
      </dgm:t>
    </dgm:pt>
    <dgm:pt modelId="{1894003C-F33C-4291-A1E8-F8F946B0F13A}" type="pres">
      <dgm:prSet presAssocID="{E3751DBD-8161-4481-BBDB-1128C457BEFD}" presName="composite" presStyleCnt="0"/>
      <dgm:spPr/>
    </dgm:pt>
    <dgm:pt modelId="{54809590-BF71-4BE3-8D23-E24D057A2CE1}" type="pres">
      <dgm:prSet presAssocID="{E3751DBD-8161-4481-BBDB-1128C457BEFD}" presName="parentText" presStyleLbl="alignNode1" presStyleIdx="0" presStyleCnt="4">
        <dgm:presLayoutVars>
          <dgm:chMax val="1"/>
          <dgm:bulletEnabled val="1"/>
        </dgm:presLayoutVars>
      </dgm:prSet>
      <dgm:spPr/>
      <dgm:t>
        <a:bodyPr/>
        <a:lstStyle/>
        <a:p>
          <a:endParaRPr lang="en-US"/>
        </a:p>
      </dgm:t>
    </dgm:pt>
    <dgm:pt modelId="{C691FE2F-5C8C-4704-B830-5FEF104EFF6B}" type="pres">
      <dgm:prSet presAssocID="{E3751DBD-8161-4481-BBDB-1128C457BEFD}" presName="descendantText" presStyleLbl="alignAcc1" presStyleIdx="0" presStyleCnt="4">
        <dgm:presLayoutVars>
          <dgm:bulletEnabled val="1"/>
        </dgm:presLayoutVars>
      </dgm:prSet>
      <dgm:spPr/>
      <dgm:t>
        <a:bodyPr/>
        <a:lstStyle/>
        <a:p>
          <a:endParaRPr lang="en-US"/>
        </a:p>
      </dgm:t>
    </dgm:pt>
    <dgm:pt modelId="{EC2158B4-FC99-4088-9440-1ACC6E451EC9}" type="pres">
      <dgm:prSet presAssocID="{8F214B6D-7A19-40AD-93A0-5710F4101191}" presName="sp" presStyleCnt="0"/>
      <dgm:spPr/>
    </dgm:pt>
    <dgm:pt modelId="{17807B34-C1B3-49B1-A6CE-66AEF369E093}" type="pres">
      <dgm:prSet presAssocID="{A342A61D-AF89-41DA-9E06-B461224E7C6B}" presName="composite" presStyleCnt="0"/>
      <dgm:spPr/>
    </dgm:pt>
    <dgm:pt modelId="{032B05C5-ED7C-473C-B036-10331C704B25}" type="pres">
      <dgm:prSet presAssocID="{A342A61D-AF89-41DA-9E06-B461224E7C6B}" presName="parentText" presStyleLbl="alignNode1" presStyleIdx="1" presStyleCnt="4">
        <dgm:presLayoutVars>
          <dgm:chMax val="1"/>
          <dgm:bulletEnabled val="1"/>
        </dgm:presLayoutVars>
      </dgm:prSet>
      <dgm:spPr/>
      <dgm:t>
        <a:bodyPr/>
        <a:lstStyle/>
        <a:p>
          <a:endParaRPr lang="en-US"/>
        </a:p>
      </dgm:t>
    </dgm:pt>
    <dgm:pt modelId="{0E8A1138-5C06-426F-A293-89980ECD237F}" type="pres">
      <dgm:prSet presAssocID="{A342A61D-AF89-41DA-9E06-B461224E7C6B}" presName="descendantText" presStyleLbl="alignAcc1" presStyleIdx="1" presStyleCnt="4">
        <dgm:presLayoutVars>
          <dgm:bulletEnabled val="1"/>
        </dgm:presLayoutVars>
      </dgm:prSet>
      <dgm:spPr/>
      <dgm:t>
        <a:bodyPr/>
        <a:lstStyle/>
        <a:p>
          <a:endParaRPr lang="en-US"/>
        </a:p>
      </dgm:t>
    </dgm:pt>
    <dgm:pt modelId="{BDFA1ED3-F44C-4070-B216-819182CC3B94}" type="pres">
      <dgm:prSet presAssocID="{3F774D99-C6A4-4FF2-A3D4-34AA6A488A20}" presName="sp" presStyleCnt="0"/>
      <dgm:spPr/>
    </dgm:pt>
    <dgm:pt modelId="{BD474FAE-0D46-41B0-A73A-D3F91EF81F11}" type="pres">
      <dgm:prSet presAssocID="{C8CE5519-8E9A-41DB-A388-EFC05D9348B7}" presName="composite" presStyleCnt="0"/>
      <dgm:spPr/>
    </dgm:pt>
    <dgm:pt modelId="{9D24018D-FADF-4B1A-926B-60E1E4450B7D}" type="pres">
      <dgm:prSet presAssocID="{C8CE5519-8E9A-41DB-A388-EFC05D9348B7}" presName="parentText" presStyleLbl="alignNode1" presStyleIdx="2" presStyleCnt="4">
        <dgm:presLayoutVars>
          <dgm:chMax val="1"/>
          <dgm:bulletEnabled val="1"/>
        </dgm:presLayoutVars>
      </dgm:prSet>
      <dgm:spPr/>
      <dgm:t>
        <a:bodyPr/>
        <a:lstStyle/>
        <a:p>
          <a:endParaRPr lang="en-US"/>
        </a:p>
      </dgm:t>
    </dgm:pt>
    <dgm:pt modelId="{97F129EA-610B-44D1-8FC3-8E1805F2DB95}" type="pres">
      <dgm:prSet presAssocID="{C8CE5519-8E9A-41DB-A388-EFC05D9348B7}" presName="descendantText" presStyleLbl="alignAcc1" presStyleIdx="2" presStyleCnt="4">
        <dgm:presLayoutVars>
          <dgm:bulletEnabled val="1"/>
        </dgm:presLayoutVars>
      </dgm:prSet>
      <dgm:spPr/>
      <dgm:t>
        <a:bodyPr/>
        <a:lstStyle/>
        <a:p>
          <a:endParaRPr lang="en-US"/>
        </a:p>
      </dgm:t>
    </dgm:pt>
    <dgm:pt modelId="{86E141D7-5482-460A-8637-4914C82B932A}" type="pres">
      <dgm:prSet presAssocID="{03DD8F2D-7635-4C15-AAC1-ACB1CBC5E914}" presName="sp" presStyleCnt="0"/>
      <dgm:spPr/>
    </dgm:pt>
    <dgm:pt modelId="{786F015C-6DEF-4839-AEFA-12F607BC8BC1}" type="pres">
      <dgm:prSet presAssocID="{A0F5A2E2-7857-48E8-A3AA-55273E53D549}" presName="composite" presStyleCnt="0"/>
      <dgm:spPr/>
    </dgm:pt>
    <dgm:pt modelId="{925B894C-8FC2-42DF-828D-F02833E19705}" type="pres">
      <dgm:prSet presAssocID="{A0F5A2E2-7857-48E8-A3AA-55273E53D549}" presName="parentText" presStyleLbl="alignNode1" presStyleIdx="3" presStyleCnt="4">
        <dgm:presLayoutVars>
          <dgm:chMax val="1"/>
          <dgm:bulletEnabled val="1"/>
        </dgm:presLayoutVars>
      </dgm:prSet>
      <dgm:spPr/>
      <dgm:t>
        <a:bodyPr/>
        <a:lstStyle/>
        <a:p>
          <a:endParaRPr lang="en-US"/>
        </a:p>
      </dgm:t>
    </dgm:pt>
    <dgm:pt modelId="{517E47B0-BA7B-490D-9FAA-83DCB645BCE6}" type="pres">
      <dgm:prSet presAssocID="{A0F5A2E2-7857-48E8-A3AA-55273E53D549}" presName="descendantText" presStyleLbl="alignAcc1" presStyleIdx="3" presStyleCnt="4">
        <dgm:presLayoutVars>
          <dgm:bulletEnabled val="1"/>
        </dgm:presLayoutVars>
      </dgm:prSet>
      <dgm:spPr/>
      <dgm:t>
        <a:bodyPr/>
        <a:lstStyle/>
        <a:p>
          <a:endParaRPr lang="en-US"/>
        </a:p>
      </dgm:t>
    </dgm:pt>
  </dgm:ptLst>
  <dgm:cxnLst>
    <dgm:cxn modelId="{00320478-EBB4-4ED7-8374-44B05AFA0D97}" srcId="{A0F5A2E2-7857-48E8-A3AA-55273E53D549}" destId="{33C03256-DE95-4E84-BDC6-9BE3D139CB6D}" srcOrd="0" destOrd="0" parTransId="{801A0D9F-375F-45B3-9BB4-6EFD7BA7C08F}" sibTransId="{1FE05EE7-71E3-40EF-AD6C-28CC364B34BA}"/>
    <dgm:cxn modelId="{8ACF8ED1-B39C-4B3A-8301-7BBACDBBC6E9}" srcId="{1E2CCE4A-9728-4BFE-8951-9C8376DD1754}" destId="{A342A61D-AF89-41DA-9E06-B461224E7C6B}" srcOrd="1" destOrd="0" parTransId="{1FFA50B5-91B3-4EFD-B7FF-ECF744104DFD}" sibTransId="{3F774D99-C6A4-4FF2-A3D4-34AA6A488A20}"/>
    <dgm:cxn modelId="{047F10C4-CAE3-42E4-A1B3-46C47655F719}" srcId="{E3751DBD-8161-4481-BBDB-1128C457BEFD}" destId="{1AB35D96-DBAC-44EC-AEDE-6A4956430E73}" srcOrd="0" destOrd="0" parTransId="{8D1F36D7-574B-4D28-9702-662C1B3B534D}" sibTransId="{513317AE-C7FC-4307-B2D4-DEA60E57C09F}"/>
    <dgm:cxn modelId="{FD7BC239-F730-4880-B83A-A5C84548804A}" type="presOf" srcId="{A0F5A2E2-7857-48E8-A3AA-55273E53D549}" destId="{925B894C-8FC2-42DF-828D-F02833E19705}" srcOrd="0" destOrd="0" presId="urn:microsoft.com/office/officeart/2005/8/layout/chevron2"/>
    <dgm:cxn modelId="{78B2083A-4AFC-4DF1-9D00-B44AA9D802F0}" type="presOf" srcId="{E3751DBD-8161-4481-BBDB-1128C457BEFD}" destId="{54809590-BF71-4BE3-8D23-E24D057A2CE1}" srcOrd="0" destOrd="0" presId="urn:microsoft.com/office/officeart/2005/8/layout/chevron2"/>
    <dgm:cxn modelId="{65683A81-42D6-4DB8-A735-940B37FB9A1A}" srcId="{C8CE5519-8E9A-41DB-A388-EFC05D9348B7}" destId="{E71003D9-E77C-4C96-82B2-5D3D0222E9E7}" srcOrd="0" destOrd="0" parTransId="{2016E561-0AB0-429E-BF41-D67B0D525B27}" sibTransId="{D6B971FF-7B13-4B18-8ECA-AD5830458074}"/>
    <dgm:cxn modelId="{8EAB1A20-D8A9-4FCA-AEBB-E33785011F54}" type="presOf" srcId="{1AB35D96-DBAC-44EC-AEDE-6A4956430E73}" destId="{C691FE2F-5C8C-4704-B830-5FEF104EFF6B}" srcOrd="0" destOrd="0" presId="urn:microsoft.com/office/officeart/2005/8/layout/chevron2"/>
    <dgm:cxn modelId="{8F33AD2B-ED84-4CD0-B14A-1B7B3DDC740C}" srcId="{1E2CCE4A-9728-4BFE-8951-9C8376DD1754}" destId="{A0F5A2E2-7857-48E8-A3AA-55273E53D549}" srcOrd="3" destOrd="0" parTransId="{DB34FA8A-D9E0-47B8-8371-2BF9D3657E0B}" sibTransId="{EFB5ED24-7F90-4497-96F1-897314C3E331}"/>
    <dgm:cxn modelId="{F1F233DF-9412-46CD-B195-8A7AB8D53712}" type="presOf" srcId="{1E2CCE4A-9728-4BFE-8951-9C8376DD1754}" destId="{2E62E8EA-D78E-432A-B81A-5294A95FB9AC}" srcOrd="0" destOrd="0" presId="urn:microsoft.com/office/officeart/2005/8/layout/chevron2"/>
    <dgm:cxn modelId="{8C963D45-DBD2-4F01-8294-75F49993C270}" srcId="{1E2CCE4A-9728-4BFE-8951-9C8376DD1754}" destId="{E3751DBD-8161-4481-BBDB-1128C457BEFD}" srcOrd="0" destOrd="0" parTransId="{4BD5C00F-6CE3-4DEB-AC1F-07A4BD8EC331}" sibTransId="{8F214B6D-7A19-40AD-93A0-5710F4101191}"/>
    <dgm:cxn modelId="{2583170D-3510-477A-A7C8-5122D1E0E417}" type="presOf" srcId="{2E13E0DC-5E14-445A-9143-60ACC492D05F}" destId="{0E8A1138-5C06-426F-A293-89980ECD237F}" srcOrd="0" destOrd="0" presId="urn:microsoft.com/office/officeart/2005/8/layout/chevron2"/>
    <dgm:cxn modelId="{AE0055E9-98D2-4E46-8E22-CD770D13F28C}" srcId="{A342A61D-AF89-41DA-9E06-B461224E7C6B}" destId="{2E13E0DC-5E14-445A-9143-60ACC492D05F}" srcOrd="0" destOrd="0" parTransId="{E7DE1ACF-9DCB-4825-9D53-A3F089EF068E}" sibTransId="{2501C2C9-D92C-4642-BA6C-4C297B786A22}"/>
    <dgm:cxn modelId="{52F234F5-25F1-4C9D-A2BD-A98168866B64}" srcId="{1E2CCE4A-9728-4BFE-8951-9C8376DD1754}" destId="{C8CE5519-8E9A-41DB-A388-EFC05D9348B7}" srcOrd="2" destOrd="0" parTransId="{6C4BCA34-5CFA-4A6B-BE05-279313D4350C}" sibTransId="{03DD8F2D-7635-4C15-AAC1-ACB1CBC5E914}"/>
    <dgm:cxn modelId="{71D023A7-6C23-4CA6-A9D6-7C008A3F95C0}" type="presOf" srcId="{33C03256-DE95-4E84-BDC6-9BE3D139CB6D}" destId="{517E47B0-BA7B-490D-9FAA-83DCB645BCE6}" srcOrd="0" destOrd="0" presId="urn:microsoft.com/office/officeart/2005/8/layout/chevron2"/>
    <dgm:cxn modelId="{C75ED945-10D0-4AEA-BF77-52BE67754767}" type="presOf" srcId="{C8CE5519-8E9A-41DB-A388-EFC05D9348B7}" destId="{9D24018D-FADF-4B1A-926B-60E1E4450B7D}" srcOrd="0" destOrd="0" presId="urn:microsoft.com/office/officeart/2005/8/layout/chevron2"/>
    <dgm:cxn modelId="{B305DEA4-E7E9-42C1-AA06-EAFA2261AC58}" type="presOf" srcId="{E71003D9-E77C-4C96-82B2-5D3D0222E9E7}" destId="{97F129EA-610B-44D1-8FC3-8E1805F2DB95}" srcOrd="0" destOrd="0" presId="urn:microsoft.com/office/officeart/2005/8/layout/chevron2"/>
    <dgm:cxn modelId="{DFD06802-9485-4EF7-8131-D61712F476F5}" type="presOf" srcId="{A342A61D-AF89-41DA-9E06-B461224E7C6B}" destId="{032B05C5-ED7C-473C-B036-10331C704B25}" srcOrd="0" destOrd="0" presId="urn:microsoft.com/office/officeart/2005/8/layout/chevron2"/>
    <dgm:cxn modelId="{C6E9000F-9C30-4488-B0A0-DF20B3DF50C2}" type="presParOf" srcId="{2E62E8EA-D78E-432A-B81A-5294A95FB9AC}" destId="{1894003C-F33C-4291-A1E8-F8F946B0F13A}" srcOrd="0" destOrd="0" presId="urn:microsoft.com/office/officeart/2005/8/layout/chevron2"/>
    <dgm:cxn modelId="{D3448C3A-9C7F-4584-B8B1-695E8D6DD943}" type="presParOf" srcId="{1894003C-F33C-4291-A1E8-F8F946B0F13A}" destId="{54809590-BF71-4BE3-8D23-E24D057A2CE1}" srcOrd="0" destOrd="0" presId="urn:microsoft.com/office/officeart/2005/8/layout/chevron2"/>
    <dgm:cxn modelId="{1DC98B62-0EF8-4536-A823-C1C681ED62F0}" type="presParOf" srcId="{1894003C-F33C-4291-A1E8-F8F946B0F13A}" destId="{C691FE2F-5C8C-4704-B830-5FEF104EFF6B}" srcOrd="1" destOrd="0" presId="urn:microsoft.com/office/officeart/2005/8/layout/chevron2"/>
    <dgm:cxn modelId="{022645C2-F8EB-4763-B128-7BFDFDCDBE86}" type="presParOf" srcId="{2E62E8EA-D78E-432A-B81A-5294A95FB9AC}" destId="{EC2158B4-FC99-4088-9440-1ACC6E451EC9}" srcOrd="1" destOrd="0" presId="urn:microsoft.com/office/officeart/2005/8/layout/chevron2"/>
    <dgm:cxn modelId="{02A2284F-836D-4702-A8C1-DA1E82897479}" type="presParOf" srcId="{2E62E8EA-D78E-432A-B81A-5294A95FB9AC}" destId="{17807B34-C1B3-49B1-A6CE-66AEF369E093}" srcOrd="2" destOrd="0" presId="urn:microsoft.com/office/officeart/2005/8/layout/chevron2"/>
    <dgm:cxn modelId="{9EB3EA35-1260-4201-9F55-DB250973A60F}" type="presParOf" srcId="{17807B34-C1B3-49B1-A6CE-66AEF369E093}" destId="{032B05C5-ED7C-473C-B036-10331C704B25}" srcOrd="0" destOrd="0" presId="urn:microsoft.com/office/officeart/2005/8/layout/chevron2"/>
    <dgm:cxn modelId="{2BF36D76-D9EF-431B-95CA-06FDC5C764A5}" type="presParOf" srcId="{17807B34-C1B3-49B1-A6CE-66AEF369E093}" destId="{0E8A1138-5C06-426F-A293-89980ECD237F}" srcOrd="1" destOrd="0" presId="urn:microsoft.com/office/officeart/2005/8/layout/chevron2"/>
    <dgm:cxn modelId="{D94628F8-3089-4612-97F6-A97642C5F86A}" type="presParOf" srcId="{2E62E8EA-D78E-432A-B81A-5294A95FB9AC}" destId="{BDFA1ED3-F44C-4070-B216-819182CC3B94}" srcOrd="3" destOrd="0" presId="urn:microsoft.com/office/officeart/2005/8/layout/chevron2"/>
    <dgm:cxn modelId="{567778F8-3BA7-4819-80CC-22EBD578DD92}" type="presParOf" srcId="{2E62E8EA-D78E-432A-B81A-5294A95FB9AC}" destId="{BD474FAE-0D46-41B0-A73A-D3F91EF81F11}" srcOrd="4" destOrd="0" presId="urn:microsoft.com/office/officeart/2005/8/layout/chevron2"/>
    <dgm:cxn modelId="{00B11F41-F7D7-4FCE-BD7E-7B99DA5DC55D}" type="presParOf" srcId="{BD474FAE-0D46-41B0-A73A-D3F91EF81F11}" destId="{9D24018D-FADF-4B1A-926B-60E1E4450B7D}" srcOrd="0" destOrd="0" presId="urn:microsoft.com/office/officeart/2005/8/layout/chevron2"/>
    <dgm:cxn modelId="{D5AC3A62-1015-4104-ADC3-23EC9743789B}" type="presParOf" srcId="{BD474FAE-0D46-41B0-A73A-D3F91EF81F11}" destId="{97F129EA-610B-44D1-8FC3-8E1805F2DB95}" srcOrd="1" destOrd="0" presId="urn:microsoft.com/office/officeart/2005/8/layout/chevron2"/>
    <dgm:cxn modelId="{40AEFF98-3EB7-4E9B-8A0A-35EDE0C9A884}" type="presParOf" srcId="{2E62E8EA-D78E-432A-B81A-5294A95FB9AC}" destId="{86E141D7-5482-460A-8637-4914C82B932A}" srcOrd="5" destOrd="0" presId="urn:microsoft.com/office/officeart/2005/8/layout/chevron2"/>
    <dgm:cxn modelId="{F7201D83-EA0E-4298-BF1D-FCDD876915A2}" type="presParOf" srcId="{2E62E8EA-D78E-432A-B81A-5294A95FB9AC}" destId="{786F015C-6DEF-4839-AEFA-12F607BC8BC1}" srcOrd="6" destOrd="0" presId="urn:microsoft.com/office/officeart/2005/8/layout/chevron2"/>
    <dgm:cxn modelId="{CD1764D5-5362-4282-A50C-749190371967}" type="presParOf" srcId="{786F015C-6DEF-4839-AEFA-12F607BC8BC1}" destId="{925B894C-8FC2-42DF-828D-F02833E19705}" srcOrd="0" destOrd="0" presId="urn:microsoft.com/office/officeart/2005/8/layout/chevron2"/>
    <dgm:cxn modelId="{36F85230-52D6-4477-A336-21B4CAA15925}" type="presParOf" srcId="{786F015C-6DEF-4839-AEFA-12F607BC8BC1}" destId="{517E47B0-BA7B-490D-9FAA-83DCB645BCE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07C575C-D805-4EA2-8788-72F73CAD2F45}" type="doc">
      <dgm:prSet loTypeId="urn:microsoft.com/office/officeart/2005/8/layout/matrix3" loCatId="matrix" qsTypeId="urn:microsoft.com/office/officeart/2005/8/quickstyle/simple1" qsCatId="simple" csTypeId="urn:microsoft.com/office/officeart/2005/8/colors/colorful2" csCatId="colorful" phldr="1"/>
      <dgm:spPr/>
      <dgm:t>
        <a:bodyPr/>
        <a:lstStyle/>
        <a:p>
          <a:endParaRPr lang="en-US"/>
        </a:p>
      </dgm:t>
    </dgm:pt>
    <dgm:pt modelId="{9A1ABF1B-6617-428A-904C-E3B9EC540F52}">
      <dgm:prSet/>
      <dgm:spPr/>
      <dgm:t>
        <a:bodyPr/>
        <a:lstStyle/>
        <a:p>
          <a:pPr rtl="0"/>
          <a:r>
            <a:rPr lang="en-US" dirty="0" smtClean="0"/>
            <a:t>Important to measure both ratio of inputs to outputs and ratio of outputs to outcomes</a:t>
          </a:r>
          <a:endParaRPr lang="en-US" dirty="0"/>
        </a:p>
      </dgm:t>
    </dgm:pt>
    <dgm:pt modelId="{759EB79C-85B4-4FC7-8055-96FF0012F475}" type="parTrans" cxnId="{BD5C66CC-ECEE-4082-9F3B-F8211CBC781F}">
      <dgm:prSet/>
      <dgm:spPr/>
      <dgm:t>
        <a:bodyPr/>
        <a:lstStyle/>
        <a:p>
          <a:endParaRPr lang="en-US"/>
        </a:p>
      </dgm:t>
    </dgm:pt>
    <dgm:pt modelId="{20E5D045-2422-4C6E-AFA7-97E1AD742744}" type="sibTrans" cxnId="{BD5C66CC-ECEE-4082-9F3B-F8211CBC781F}">
      <dgm:prSet/>
      <dgm:spPr/>
      <dgm:t>
        <a:bodyPr/>
        <a:lstStyle/>
        <a:p>
          <a:endParaRPr lang="en-US"/>
        </a:p>
      </dgm:t>
    </dgm:pt>
    <dgm:pt modelId="{F2B91215-03BB-47FD-B0A4-05322835636B}">
      <dgm:prSet/>
      <dgm:spPr/>
      <dgm:t>
        <a:bodyPr/>
        <a:lstStyle/>
        <a:p>
          <a:pPr rtl="0"/>
          <a:r>
            <a:rPr lang="en-US" dirty="0" smtClean="0"/>
            <a:t>Significant part of measuring the budgeting process</a:t>
          </a:r>
          <a:endParaRPr lang="en-US" dirty="0"/>
        </a:p>
      </dgm:t>
    </dgm:pt>
    <dgm:pt modelId="{139E7D3F-F64E-4B10-B5CF-83E7EE3D8D88}" type="parTrans" cxnId="{169E2D02-807A-40FD-883A-E4DFFAA78659}">
      <dgm:prSet/>
      <dgm:spPr/>
      <dgm:t>
        <a:bodyPr/>
        <a:lstStyle/>
        <a:p>
          <a:endParaRPr lang="en-US"/>
        </a:p>
      </dgm:t>
    </dgm:pt>
    <dgm:pt modelId="{FF808ADB-8254-43A0-806A-5333316E472C}" type="sibTrans" cxnId="{169E2D02-807A-40FD-883A-E4DFFAA78659}">
      <dgm:prSet/>
      <dgm:spPr/>
      <dgm:t>
        <a:bodyPr/>
        <a:lstStyle/>
        <a:p>
          <a:endParaRPr lang="en-US"/>
        </a:p>
      </dgm:t>
    </dgm:pt>
    <dgm:pt modelId="{1AD8BB3C-F405-470E-AC05-340DC6CDEF4F}">
      <dgm:prSet/>
      <dgm:spPr/>
      <dgm:t>
        <a:bodyPr/>
        <a:lstStyle/>
        <a:p>
          <a:pPr rtl="0"/>
          <a:r>
            <a:rPr lang="en-US" dirty="0" smtClean="0"/>
            <a:t>Commonly used to set targets in budgets</a:t>
          </a:r>
          <a:endParaRPr lang="en-US" dirty="0"/>
        </a:p>
      </dgm:t>
    </dgm:pt>
    <dgm:pt modelId="{AA7EF3F7-AB36-43B4-94AB-5F21DE5093A7}" type="parTrans" cxnId="{10717882-162E-47D5-8BE4-60EE0DD85EA9}">
      <dgm:prSet/>
      <dgm:spPr/>
      <dgm:t>
        <a:bodyPr/>
        <a:lstStyle/>
        <a:p>
          <a:endParaRPr lang="en-US"/>
        </a:p>
      </dgm:t>
    </dgm:pt>
    <dgm:pt modelId="{110A67D7-AC1D-49EF-8E59-AB4F34EEA29A}" type="sibTrans" cxnId="{10717882-162E-47D5-8BE4-60EE0DD85EA9}">
      <dgm:prSet/>
      <dgm:spPr/>
      <dgm:t>
        <a:bodyPr/>
        <a:lstStyle/>
        <a:p>
          <a:endParaRPr lang="en-US"/>
        </a:p>
      </dgm:t>
    </dgm:pt>
    <dgm:pt modelId="{ACC9BD67-67E3-4387-AA39-8FBDB4E0D78E}">
      <dgm:prSet/>
      <dgm:spPr/>
      <dgm:t>
        <a:bodyPr/>
        <a:lstStyle/>
        <a:p>
          <a:r>
            <a:rPr lang="en-US" dirty="0" smtClean="0"/>
            <a:t>Allows for cost/benefit analysis to be performed</a:t>
          </a:r>
          <a:endParaRPr lang="en-US" dirty="0"/>
        </a:p>
      </dgm:t>
    </dgm:pt>
    <dgm:pt modelId="{09835C84-5BC5-495A-BCB4-52930C33387E}" type="parTrans" cxnId="{2E7FB339-D958-484F-92A0-C12EF8E1FC7A}">
      <dgm:prSet/>
      <dgm:spPr/>
      <dgm:t>
        <a:bodyPr/>
        <a:lstStyle/>
        <a:p>
          <a:endParaRPr lang="en-US"/>
        </a:p>
      </dgm:t>
    </dgm:pt>
    <dgm:pt modelId="{F0C25533-94EF-4056-AF68-CC9551AC564C}" type="sibTrans" cxnId="{2E7FB339-D958-484F-92A0-C12EF8E1FC7A}">
      <dgm:prSet/>
      <dgm:spPr/>
      <dgm:t>
        <a:bodyPr/>
        <a:lstStyle/>
        <a:p>
          <a:endParaRPr lang="en-US"/>
        </a:p>
      </dgm:t>
    </dgm:pt>
    <dgm:pt modelId="{7C1480B6-964D-461B-902A-115D00A531F1}" type="pres">
      <dgm:prSet presAssocID="{A07C575C-D805-4EA2-8788-72F73CAD2F45}" presName="matrix" presStyleCnt="0">
        <dgm:presLayoutVars>
          <dgm:chMax val="1"/>
          <dgm:dir/>
          <dgm:resizeHandles val="exact"/>
        </dgm:presLayoutVars>
      </dgm:prSet>
      <dgm:spPr/>
      <dgm:t>
        <a:bodyPr/>
        <a:lstStyle/>
        <a:p>
          <a:endParaRPr lang="en-US"/>
        </a:p>
      </dgm:t>
    </dgm:pt>
    <dgm:pt modelId="{D27E1DBE-A8C7-4C8E-8A97-65435760D3EF}" type="pres">
      <dgm:prSet presAssocID="{A07C575C-D805-4EA2-8788-72F73CAD2F45}" presName="diamond" presStyleLbl="bgShp" presStyleIdx="0" presStyleCnt="1"/>
      <dgm:spPr/>
    </dgm:pt>
    <dgm:pt modelId="{A9DCE4DC-6D26-4B3B-8C6A-97DD5640FD83}" type="pres">
      <dgm:prSet presAssocID="{A07C575C-D805-4EA2-8788-72F73CAD2F45}" presName="quad1" presStyleLbl="node1" presStyleIdx="0" presStyleCnt="4">
        <dgm:presLayoutVars>
          <dgm:chMax val="0"/>
          <dgm:chPref val="0"/>
          <dgm:bulletEnabled val="1"/>
        </dgm:presLayoutVars>
      </dgm:prSet>
      <dgm:spPr/>
      <dgm:t>
        <a:bodyPr/>
        <a:lstStyle/>
        <a:p>
          <a:endParaRPr lang="en-US"/>
        </a:p>
      </dgm:t>
    </dgm:pt>
    <dgm:pt modelId="{B946D40D-D356-49B2-AEFB-302E57F8AE96}" type="pres">
      <dgm:prSet presAssocID="{A07C575C-D805-4EA2-8788-72F73CAD2F45}" presName="quad2" presStyleLbl="node1" presStyleIdx="1" presStyleCnt="4">
        <dgm:presLayoutVars>
          <dgm:chMax val="0"/>
          <dgm:chPref val="0"/>
          <dgm:bulletEnabled val="1"/>
        </dgm:presLayoutVars>
      </dgm:prSet>
      <dgm:spPr/>
      <dgm:t>
        <a:bodyPr/>
        <a:lstStyle/>
        <a:p>
          <a:endParaRPr lang="en-US"/>
        </a:p>
      </dgm:t>
    </dgm:pt>
    <dgm:pt modelId="{E59DB812-E208-4ACE-A303-196FB12DEDEC}" type="pres">
      <dgm:prSet presAssocID="{A07C575C-D805-4EA2-8788-72F73CAD2F45}" presName="quad3" presStyleLbl="node1" presStyleIdx="2" presStyleCnt="4">
        <dgm:presLayoutVars>
          <dgm:chMax val="0"/>
          <dgm:chPref val="0"/>
          <dgm:bulletEnabled val="1"/>
        </dgm:presLayoutVars>
      </dgm:prSet>
      <dgm:spPr/>
      <dgm:t>
        <a:bodyPr/>
        <a:lstStyle/>
        <a:p>
          <a:endParaRPr lang="en-US"/>
        </a:p>
      </dgm:t>
    </dgm:pt>
    <dgm:pt modelId="{D958C3A2-4BB1-446F-B05C-B4D29475ED9E}" type="pres">
      <dgm:prSet presAssocID="{A07C575C-D805-4EA2-8788-72F73CAD2F45}" presName="quad4" presStyleLbl="node1" presStyleIdx="3" presStyleCnt="4">
        <dgm:presLayoutVars>
          <dgm:chMax val="0"/>
          <dgm:chPref val="0"/>
          <dgm:bulletEnabled val="1"/>
        </dgm:presLayoutVars>
      </dgm:prSet>
      <dgm:spPr/>
      <dgm:t>
        <a:bodyPr/>
        <a:lstStyle/>
        <a:p>
          <a:endParaRPr lang="en-US"/>
        </a:p>
      </dgm:t>
    </dgm:pt>
  </dgm:ptLst>
  <dgm:cxnLst>
    <dgm:cxn modelId="{BD5C66CC-ECEE-4082-9F3B-F8211CBC781F}" srcId="{A07C575C-D805-4EA2-8788-72F73CAD2F45}" destId="{9A1ABF1B-6617-428A-904C-E3B9EC540F52}" srcOrd="0" destOrd="0" parTransId="{759EB79C-85B4-4FC7-8055-96FF0012F475}" sibTransId="{20E5D045-2422-4C6E-AFA7-97E1AD742744}"/>
    <dgm:cxn modelId="{10717882-162E-47D5-8BE4-60EE0DD85EA9}" srcId="{A07C575C-D805-4EA2-8788-72F73CAD2F45}" destId="{1AD8BB3C-F405-470E-AC05-340DC6CDEF4F}" srcOrd="2" destOrd="0" parTransId="{AA7EF3F7-AB36-43B4-94AB-5F21DE5093A7}" sibTransId="{110A67D7-AC1D-49EF-8E59-AB4F34EEA29A}"/>
    <dgm:cxn modelId="{CB5A55F2-1A6B-447B-9E98-3C8D27DD61B7}" type="presOf" srcId="{F2B91215-03BB-47FD-B0A4-05322835636B}" destId="{B946D40D-D356-49B2-AEFB-302E57F8AE96}" srcOrd="0" destOrd="0" presId="urn:microsoft.com/office/officeart/2005/8/layout/matrix3"/>
    <dgm:cxn modelId="{2E7FB339-D958-484F-92A0-C12EF8E1FC7A}" srcId="{A07C575C-D805-4EA2-8788-72F73CAD2F45}" destId="{ACC9BD67-67E3-4387-AA39-8FBDB4E0D78E}" srcOrd="3" destOrd="0" parTransId="{09835C84-5BC5-495A-BCB4-52930C33387E}" sibTransId="{F0C25533-94EF-4056-AF68-CC9551AC564C}"/>
    <dgm:cxn modelId="{7A1ED318-6F0C-4A12-865F-D3A4A8D4BD63}" type="presOf" srcId="{ACC9BD67-67E3-4387-AA39-8FBDB4E0D78E}" destId="{D958C3A2-4BB1-446F-B05C-B4D29475ED9E}" srcOrd="0" destOrd="0" presId="urn:microsoft.com/office/officeart/2005/8/layout/matrix3"/>
    <dgm:cxn modelId="{7FC68BF1-E49B-436A-9825-1FAF68199DCC}" type="presOf" srcId="{9A1ABF1B-6617-428A-904C-E3B9EC540F52}" destId="{A9DCE4DC-6D26-4B3B-8C6A-97DD5640FD83}" srcOrd="0" destOrd="0" presId="urn:microsoft.com/office/officeart/2005/8/layout/matrix3"/>
    <dgm:cxn modelId="{169E2D02-807A-40FD-883A-E4DFFAA78659}" srcId="{A07C575C-D805-4EA2-8788-72F73CAD2F45}" destId="{F2B91215-03BB-47FD-B0A4-05322835636B}" srcOrd="1" destOrd="0" parTransId="{139E7D3F-F64E-4B10-B5CF-83E7EE3D8D88}" sibTransId="{FF808ADB-8254-43A0-806A-5333316E472C}"/>
    <dgm:cxn modelId="{B83A6DFF-2E12-45E9-A358-FA821F4209C7}" type="presOf" srcId="{A07C575C-D805-4EA2-8788-72F73CAD2F45}" destId="{7C1480B6-964D-461B-902A-115D00A531F1}" srcOrd="0" destOrd="0" presId="urn:microsoft.com/office/officeart/2005/8/layout/matrix3"/>
    <dgm:cxn modelId="{A2E77F90-B75C-42A4-AF4F-DBCB9667BFE2}" type="presOf" srcId="{1AD8BB3C-F405-470E-AC05-340DC6CDEF4F}" destId="{E59DB812-E208-4ACE-A303-196FB12DEDEC}" srcOrd="0" destOrd="0" presId="urn:microsoft.com/office/officeart/2005/8/layout/matrix3"/>
    <dgm:cxn modelId="{BA1EAB04-AF66-46C8-B80B-5242C6D2C3DF}" type="presParOf" srcId="{7C1480B6-964D-461B-902A-115D00A531F1}" destId="{D27E1DBE-A8C7-4C8E-8A97-65435760D3EF}" srcOrd="0" destOrd="0" presId="urn:microsoft.com/office/officeart/2005/8/layout/matrix3"/>
    <dgm:cxn modelId="{D9E035B2-526E-4D0A-B735-8D5E8D237E89}" type="presParOf" srcId="{7C1480B6-964D-461B-902A-115D00A531F1}" destId="{A9DCE4DC-6D26-4B3B-8C6A-97DD5640FD83}" srcOrd="1" destOrd="0" presId="urn:microsoft.com/office/officeart/2005/8/layout/matrix3"/>
    <dgm:cxn modelId="{2C7F367F-1BE5-4D79-B235-2386278E4946}" type="presParOf" srcId="{7C1480B6-964D-461B-902A-115D00A531F1}" destId="{B946D40D-D356-49B2-AEFB-302E57F8AE96}" srcOrd="2" destOrd="0" presId="urn:microsoft.com/office/officeart/2005/8/layout/matrix3"/>
    <dgm:cxn modelId="{A4DF4F5C-8932-4FBB-A798-1166E54A1E0D}" type="presParOf" srcId="{7C1480B6-964D-461B-902A-115D00A531F1}" destId="{E59DB812-E208-4ACE-A303-196FB12DEDEC}" srcOrd="3" destOrd="0" presId="urn:microsoft.com/office/officeart/2005/8/layout/matrix3"/>
    <dgm:cxn modelId="{FFDDCB8C-EB8C-42E4-A9FA-FA2393FA8B9A}" type="presParOf" srcId="{7C1480B6-964D-461B-902A-115D00A531F1}" destId="{D958C3A2-4BB1-446F-B05C-B4D29475ED9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C41F76-D180-4850-8F7E-2A717C51D92C}"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F48720E3-18C3-499C-9956-1A784798D416}">
      <dgm:prSet phldrT="[Text]"/>
      <dgm:spPr/>
      <dgm:t>
        <a:bodyPr/>
        <a:lstStyle/>
        <a:p>
          <a:r>
            <a:rPr lang="en-US" dirty="0" smtClean="0"/>
            <a:t>Increase the number of children attending college or finding jobs</a:t>
          </a:r>
          <a:endParaRPr lang="en-US" dirty="0"/>
        </a:p>
      </dgm:t>
    </dgm:pt>
    <dgm:pt modelId="{CDE90FBB-8883-44A2-BD1D-D7CB901D11A3}" type="parTrans" cxnId="{5EF7075E-9719-4EA8-8416-523B5C094FA4}">
      <dgm:prSet/>
      <dgm:spPr/>
      <dgm:t>
        <a:bodyPr/>
        <a:lstStyle/>
        <a:p>
          <a:endParaRPr lang="en-US"/>
        </a:p>
      </dgm:t>
    </dgm:pt>
    <dgm:pt modelId="{194FE3A3-82A9-45A1-91D7-2F5ED508D321}" type="sibTrans" cxnId="{5EF7075E-9719-4EA8-8416-523B5C094FA4}">
      <dgm:prSet/>
      <dgm:spPr/>
      <dgm:t>
        <a:bodyPr/>
        <a:lstStyle/>
        <a:p>
          <a:endParaRPr lang="en-US"/>
        </a:p>
      </dgm:t>
    </dgm:pt>
    <dgm:pt modelId="{C36673B4-2933-4F84-A49E-6F10F4FD27A6}">
      <dgm:prSet phldrT="[Text]"/>
      <dgm:spPr/>
      <dgm:t>
        <a:bodyPr/>
        <a:lstStyle/>
        <a:p>
          <a:r>
            <a:rPr lang="en-US" dirty="0" smtClean="0"/>
            <a:t>Robust career resource center designed to be the premiere link between children and college and/or job placement </a:t>
          </a:r>
          <a:endParaRPr lang="en-US" dirty="0"/>
        </a:p>
      </dgm:t>
    </dgm:pt>
    <dgm:pt modelId="{BE13D000-8A63-449D-80F9-62C5A03BE949}" type="parTrans" cxnId="{FF1D42A4-95BE-4DB7-B7C3-3D64ADF5B3D0}">
      <dgm:prSet/>
      <dgm:spPr/>
      <dgm:t>
        <a:bodyPr/>
        <a:lstStyle/>
        <a:p>
          <a:endParaRPr lang="en-US"/>
        </a:p>
      </dgm:t>
    </dgm:pt>
    <dgm:pt modelId="{E3EB750F-A66C-4CC2-BA24-B348B162074E}" type="sibTrans" cxnId="{FF1D42A4-95BE-4DB7-B7C3-3D64ADF5B3D0}">
      <dgm:prSet/>
      <dgm:spPr/>
      <dgm:t>
        <a:bodyPr/>
        <a:lstStyle/>
        <a:p>
          <a:endParaRPr lang="en-US"/>
        </a:p>
      </dgm:t>
    </dgm:pt>
    <dgm:pt modelId="{92EF8002-6668-44D0-901B-7FAE21E462A3}">
      <dgm:prSet phldrT="[Text]"/>
      <dgm:spPr/>
      <dgm:t>
        <a:bodyPr/>
        <a:lstStyle/>
        <a:p>
          <a:r>
            <a:rPr lang="en-US" dirty="0" smtClean="0"/>
            <a:t>Educational excellence</a:t>
          </a:r>
          <a:endParaRPr lang="en-US" dirty="0"/>
        </a:p>
      </dgm:t>
    </dgm:pt>
    <dgm:pt modelId="{239AC5CB-35B3-423F-B21D-6DD198804FAE}" type="parTrans" cxnId="{FF0C83AA-C002-459D-94EB-21FFE30757E3}">
      <dgm:prSet/>
      <dgm:spPr/>
      <dgm:t>
        <a:bodyPr/>
        <a:lstStyle/>
        <a:p>
          <a:endParaRPr lang="en-US"/>
        </a:p>
      </dgm:t>
    </dgm:pt>
    <dgm:pt modelId="{7886ED6C-22BB-45F5-8362-803A97F97A06}" type="sibTrans" cxnId="{FF0C83AA-C002-459D-94EB-21FFE30757E3}">
      <dgm:prSet/>
      <dgm:spPr/>
      <dgm:t>
        <a:bodyPr/>
        <a:lstStyle/>
        <a:p>
          <a:endParaRPr lang="en-US"/>
        </a:p>
      </dgm:t>
    </dgm:pt>
    <dgm:pt modelId="{84888D11-0FC5-4D8F-85EE-1AAA07968ADD}">
      <dgm:prSet phldrT="[Text]"/>
      <dgm:spPr/>
      <dgm:t>
        <a:bodyPr/>
        <a:lstStyle/>
        <a:p>
          <a:r>
            <a:rPr lang="en-US" dirty="0" smtClean="0"/>
            <a:t>Develop and implement a measurable curriculum that will enhance critical life skills to enable children to achieve their fullest potential</a:t>
          </a:r>
          <a:endParaRPr lang="en-US" dirty="0"/>
        </a:p>
      </dgm:t>
    </dgm:pt>
    <dgm:pt modelId="{DB834972-85D6-4727-BB52-E62B5074DFB5}" type="parTrans" cxnId="{AF3A2F8D-801C-4977-AD36-97A0C9130048}">
      <dgm:prSet/>
      <dgm:spPr/>
      <dgm:t>
        <a:bodyPr/>
        <a:lstStyle/>
        <a:p>
          <a:endParaRPr lang="en-US"/>
        </a:p>
      </dgm:t>
    </dgm:pt>
    <dgm:pt modelId="{5AA4E8EC-6DA8-4384-859C-AA7F4577C31C}" type="sibTrans" cxnId="{AF3A2F8D-801C-4977-AD36-97A0C9130048}">
      <dgm:prSet/>
      <dgm:spPr/>
      <dgm:t>
        <a:bodyPr/>
        <a:lstStyle/>
        <a:p>
          <a:endParaRPr lang="en-US"/>
        </a:p>
      </dgm:t>
    </dgm:pt>
    <dgm:pt modelId="{3ADE3E5D-423B-4FDF-86AB-99C4425045C6}">
      <dgm:prSet phldrT="[Text]"/>
      <dgm:spPr/>
      <dgm:t>
        <a:bodyPr/>
        <a:lstStyle/>
        <a:p>
          <a:r>
            <a:rPr lang="en-US" dirty="0" smtClean="0"/>
            <a:t>Family engagement</a:t>
          </a:r>
          <a:endParaRPr lang="en-US" dirty="0"/>
        </a:p>
      </dgm:t>
    </dgm:pt>
    <dgm:pt modelId="{6DD09ABB-7E1E-415A-BC23-8D31B204C8F3}" type="parTrans" cxnId="{7AE2C0BB-5865-4276-BA5E-B935F32321AA}">
      <dgm:prSet/>
      <dgm:spPr/>
      <dgm:t>
        <a:bodyPr/>
        <a:lstStyle/>
        <a:p>
          <a:endParaRPr lang="en-US"/>
        </a:p>
      </dgm:t>
    </dgm:pt>
    <dgm:pt modelId="{C71C635E-D64C-46DF-A48D-72C3E097347E}" type="sibTrans" cxnId="{7AE2C0BB-5865-4276-BA5E-B935F32321AA}">
      <dgm:prSet/>
      <dgm:spPr/>
      <dgm:t>
        <a:bodyPr/>
        <a:lstStyle/>
        <a:p>
          <a:endParaRPr lang="en-US"/>
        </a:p>
      </dgm:t>
    </dgm:pt>
    <dgm:pt modelId="{C46E1051-BF18-418C-A0EF-E6E47862C7C1}">
      <dgm:prSet phldrT="[Text]"/>
      <dgm:spPr/>
      <dgm:t>
        <a:bodyPr/>
        <a:lstStyle/>
        <a:p>
          <a:r>
            <a:rPr lang="en-US" dirty="0" smtClean="0"/>
            <a:t>Proactive engagement identifying families in need and delivering the resources necessary to overcome life's challenges </a:t>
          </a:r>
          <a:endParaRPr lang="en-US" dirty="0"/>
        </a:p>
      </dgm:t>
    </dgm:pt>
    <dgm:pt modelId="{55224690-AD72-43AF-B437-75A5978A22F7}" type="parTrans" cxnId="{94AB3185-4F21-4132-9B3B-209F0DCFFC87}">
      <dgm:prSet/>
      <dgm:spPr/>
      <dgm:t>
        <a:bodyPr/>
        <a:lstStyle/>
        <a:p>
          <a:endParaRPr lang="en-US"/>
        </a:p>
      </dgm:t>
    </dgm:pt>
    <dgm:pt modelId="{44F0FCD6-463A-4C3F-975B-7BCF3D9647CE}" type="sibTrans" cxnId="{94AB3185-4F21-4132-9B3B-209F0DCFFC87}">
      <dgm:prSet/>
      <dgm:spPr/>
      <dgm:t>
        <a:bodyPr/>
        <a:lstStyle/>
        <a:p>
          <a:endParaRPr lang="en-US"/>
        </a:p>
      </dgm:t>
    </dgm:pt>
    <dgm:pt modelId="{1922367C-783B-407B-BB07-42058B849487}" type="pres">
      <dgm:prSet presAssocID="{88C41F76-D180-4850-8F7E-2A717C51D92C}" presName="linear" presStyleCnt="0">
        <dgm:presLayoutVars>
          <dgm:animLvl val="lvl"/>
          <dgm:resizeHandles val="exact"/>
        </dgm:presLayoutVars>
      </dgm:prSet>
      <dgm:spPr/>
      <dgm:t>
        <a:bodyPr/>
        <a:lstStyle/>
        <a:p>
          <a:endParaRPr lang="en-US"/>
        </a:p>
      </dgm:t>
    </dgm:pt>
    <dgm:pt modelId="{89A8AEAB-748D-472F-8667-374D83CE9202}" type="pres">
      <dgm:prSet presAssocID="{F48720E3-18C3-499C-9956-1A784798D416}" presName="parentText" presStyleLbl="node1" presStyleIdx="0" presStyleCnt="3">
        <dgm:presLayoutVars>
          <dgm:chMax val="0"/>
          <dgm:bulletEnabled val="1"/>
        </dgm:presLayoutVars>
      </dgm:prSet>
      <dgm:spPr/>
      <dgm:t>
        <a:bodyPr/>
        <a:lstStyle/>
        <a:p>
          <a:endParaRPr lang="en-US"/>
        </a:p>
      </dgm:t>
    </dgm:pt>
    <dgm:pt modelId="{6A98F55B-AFEE-43D1-AFAB-201AA288EC2B}" type="pres">
      <dgm:prSet presAssocID="{F48720E3-18C3-499C-9956-1A784798D416}" presName="childText" presStyleLbl="revTx" presStyleIdx="0" presStyleCnt="3">
        <dgm:presLayoutVars>
          <dgm:bulletEnabled val="1"/>
        </dgm:presLayoutVars>
      </dgm:prSet>
      <dgm:spPr/>
      <dgm:t>
        <a:bodyPr/>
        <a:lstStyle/>
        <a:p>
          <a:endParaRPr lang="en-US"/>
        </a:p>
      </dgm:t>
    </dgm:pt>
    <dgm:pt modelId="{383AD02C-6389-42D3-B68A-D6C44129BF2B}" type="pres">
      <dgm:prSet presAssocID="{92EF8002-6668-44D0-901B-7FAE21E462A3}" presName="parentText" presStyleLbl="node1" presStyleIdx="1" presStyleCnt="3">
        <dgm:presLayoutVars>
          <dgm:chMax val="0"/>
          <dgm:bulletEnabled val="1"/>
        </dgm:presLayoutVars>
      </dgm:prSet>
      <dgm:spPr/>
      <dgm:t>
        <a:bodyPr/>
        <a:lstStyle/>
        <a:p>
          <a:endParaRPr lang="en-US"/>
        </a:p>
      </dgm:t>
    </dgm:pt>
    <dgm:pt modelId="{A07A0444-5C06-4618-9F1B-005EFBD49641}" type="pres">
      <dgm:prSet presAssocID="{92EF8002-6668-44D0-901B-7FAE21E462A3}" presName="childText" presStyleLbl="revTx" presStyleIdx="1" presStyleCnt="3">
        <dgm:presLayoutVars>
          <dgm:bulletEnabled val="1"/>
        </dgm:presLayoutVars>
      </dgm:prSet>
      <dgm:spPr/>
      <dgm:t>
        <a:bodyPr/>
        <a:lstStyle/>
        <a:p>
          <a:endParaRPr lang="en-US"/>
        </a:p>
      </dgm:t>
    </dgm:pt>
    <dgm:pt modelId="{6634490C-36F0-44DA-AE84-62A114F1578A}" type="pres">
      <dgm:prSet presAssocID="{3ADE3E5D-423B-4FDF-86AB-99C4425045C6}" presName="parentText" presStyleLbl="node1" presStyleIdx="2" presStyleCnt="3">
        <dgm:presLayoutVars>
          <dgm:chMax val="0"/>
          <dgm:bulletEnabled val="1"/>
        </dgm:presLayoutVars>
      </dgm:prSet>
      <dgm:spPr/>
      <dgm:t>
        <a:bodyPr/>
        <a:lstStyle/>
        <a:p>
          <a:endParaRPr lang="en-US"/>
        </a:p>
      </dgm:t>
    </dgm:pt>
    <dgm:pt modelId="{335516D8-29BB-40F7-B87D-BAC07BABA1D0}" type="pres">
      <dgm:prSet presAssocID="{3ADE3E5D-423B-4FDF-86AB-99C4425045C6}" presName="childText" presStyleLbl="revTx" presStyleIdx="2" presStyleCnt="3">
        <dgm:presLayoutVars>
          <dgm:bulletEnabled val="1"/>
        </dgm:presLayoutVars>
      </dgm:prSet>
      <dgm:spPr/>
      <dgm:t>
        <a:bodyPr/>
        <a:lstStyle/>
        <a:p>
          <a:endParaRPr lang="en-US"/>
        </a:p>
      </dgm:t>
    </dgm:pt>
  </dgm:ptLst>
  <dgm:cxnLst>
    <dgm:cxn modelId="{DCEE28AF-6FFD-403D-AAF9-DA2C14BD25E6}" type="presOf" srcId="{C36673B4-2933-4F84-A49E-6F10F4FD27A6}" destId="{6A98F55B-AFEE-43D1-AFAB-201AA288EC2B}" srcOrd="0" destOrd="0" presId="urn:microsoft.com/office/officeart/2005/8/layout/vList2"/>
    <dgm:cxn modelId="{FF1D42A4-95BE-4DB7-B7C3-3D64ADF5B3D0}" srcId="{F48720E3-18C3-499C-9956-1A784798D416}" destId="{C36673B4-2933-4F84-A49E-6F10F4FD27A6}" srcOrd="0" destOrd="0" parTransId="{BE13D000-8A63-449D-80F9-62C5A03BE949}" sibTransId="{E3EB750F-A66C-4CC2-BA24-B348B162074E}"/>
    <dgm:cxn modelId="{0947916D-F233-41B1-8F8D-8166F9AD5166}" type="presOf" srcId="{C46E1051-BF18-418C-A0EF-E6E47862C7C1}" destId="{335516D8-29BB-40F7-B87D-BAC07BABA1D0}" srcOrd="0" destOrd="0" presId="urn:microsoft.com/office/officeart/2005/8/layout/vList2"/>
    <dgm:cxn modelId="{904FA459-BFF9-49AC-8CC1-E5119D135682}" type="presOf" srcId="{88C41F76-D180-4850-8F7E-2A717C51D92C}" destId="{1922367C-783B-407B-BB07-42058B849487}" srcOrd="0" destOrd="0" presId="urn:microsoft.com/office/officeart/2005/8/layout/vList2"/>
    <dgm:cxn modelId="{7AE2C0BB-5865-4276-BA5E-B935F32321AA}" srcId="{88C41F76-D180-4850-8F7E-2A717C51D92C}" destId="{3ADE3E5D-423B-4FDF-86AB-99C4425045C6}" srcOrd="2" destOrd="0" parTransId="{6DD09ABB-7E1E-415A-BC23-8D31B204C8F3}" sibTransId="{C71C635E-D64C-46DF-A48D-72C3E097347E}"/>
    <dgm:cxn modelId="{FD2AFE64-E74F-4FD5-B573-3F3F660DCC5E}" type="presOf" srcId="{F48720E3-18C3-499C-9956-1A784798D416}" destId="{89A8AEAB-748D-472F-8667-374D83CE9202}" srcOrd="0" destOrd="0" presId="urn:microsoft.com/office/officeart/2005/8/layout/vList2"/>
    <dgm:cxn modelId="{AF3A2F8D-801C-4977-AD36-97A0C9130048}" srcId="{92EF8002-6668-44D0-901B-7FAE21E462A3}" destId="{84888D11-0FC5-4D8F-85EE-1AAA07968ADD}" srcOrd="0" destOrd="0" parTransId="{DB834972-85D6-4727-BB52-E62B5074DFB5}" sibTransId="{5AA4E8EC-6DA8-4384-859C-AA7F4577C31C}"/>
    <dgm:cxn modelId="{FF0C83AA-C002-459D-94EB-21FFE30757E3}" srcId="{88C41F76-D180-4850-8F7E-2A717C51D92C}" destId="{92EF8002-6668-44D0-901B-7FAE21E462A3}" srcOrd="1" destOrd="0" parTransId="{239AC5CB-35B3-423F-B21D-6DD198804FAE}" sibTransId="{7886ED6C-22BB-45F5-8362-803A97F97A06}"/>
    <dgm:cxn modelId="{94AB3185-4F21-4132-9B3B-209F0DCFFC87}" srcId="{3ADE3E5D-423B-4FDF-86AB-99C4425045C6}" destId="{C46E1051-BF18-418C-A0EF-E6E47862C7C1}" srcOrd="0" destOrd="0" parTransId="{55224690-AD72-43AF-B437-75A5978A22F7}" sibTransId="{44F0FCD6-463A-4C3F-975B-7BCF3D9647CE}"/>
    <dgm:cxn modelId="{C622C42F-8CA7-42F6-B4CD-EB2B582E1C86}" type="presOf" srcId="{92EF8002-6668-44D0-901B-7FAE21E462A3}" destId="{383AD02C-6389-42D3-B68A-D6C44129BF2B}" srcOrd="0" destOrd="0" presId="urn:microsoft.com/office/officeart/2005/8/layout/vList2"/>
    <dgm:cxn modelId="{5EF7075E-9719-4EA8-8416-523B5C094FA4}" srcId="{88C41F76-D180-4850-8F7E-2A717C51D92C}" destId="{F48720E3-18C3-499C-9956-1A784798D416}" srcOrd="0" destOrd="0" parTransId="{CDE90FBB-8883-44A2-BD1D-D7CB901D11A3}" sibTransId="{194FE3A3-82A9-45A1-91D7-2F5ED508D321}"/>
    <dgm:cxn modelId="{1812344E-0430-482E-9189-EDF3E508CB6C}" type="presOf" srcId="{3ADE3E5D-423B-4FDF-86AB-99C4425045C6}" destId="{6634490C-36F0-44DA-AE84-62A114F1578A}" srcOrd="0" destOrd="0" presId="urn:microsoft.com/office/officeart/2005/8/layout/vList2"/>
    <dgm:cxn modelId="{82EE6F78-1E66-4D64-B4A4-749793991221}" type="presOf" srcId="{84888D11-0FC5-4D8F-85EE-1AAA07968ADD}" destId="{A07A0444-5C06-4618-9F1B-005EFBD49641}" srcOrd="0" destOrd="0" presId="urn:microsoft.com/office/officeart/2005/8/layout/vList2"/>
    <dgm:cxn modelId="{37AE20D0-01EC-4B90-9510-D75D16A6519B}" type="presParOf" srcId="{1922367C-783B-407B-BB07-42058B849487}" destId="{89A8AEAB-748D-472F-8667-374D83CE9202}" srcOrd="0" destOrd="0" presId="urn:microsoft.com/office/officeart/2005/8/layout/vList2"/>
    <dgm:cxn modelId="{17FF30B8-1583-4D5B-9BD6-725CE6C0D86F}" type="presParOf" srcId="{1922367C-783B-407B-BB07-42058B849487}" destId="{6A98F55B-AFEE-43D1-AFAB-201AA288EC2B}" srcOrd="1" destOrd="0" presId="urn:microsoft.com/office/officeart/2005/8/layout/vList2"/>
    <dgm:cxn modelId="{B22FB7EB-A8A7-478E-8E21-F4272CBBE50C}" type="presParOf" srcId="{1922367C-783B-407B-BB07-42058B849487}" destId="{383AD02C-6389-42D3-B68A-D6C44129BF2B}" srcOrd="2" destOrd="0" presId="urn:microsoft.com/office/officeart/2005/8/layout/vList2"/>
    <dgm:cxn modelId="{443402BD-C1D7-4BDE-A3F1-1DF48EF0E74F}" type="presParOf" srcId="{1922367C-783B-407B-BB07-42058B849487}" destId="{A07A0444-5C06-4618-9F1B-005EFBD49641}" srcOrd="3" destOrd="0" presId="urn:microsoft.com/office/officeart/2005/8/layout/vList2"/>
    <dgm:cxn modelId="{DB1162EC-76B3-4673-B519-653B205F8D4F}" type="presParOf" srcId="{1922367C-783B-407B-BB07-42058B849487}" destId="{6634490C-36F0-44DA-AE84-62A114F1578A}" srcOrd="4" destOrd="0" presId="urn:microsoft.com/office/officeart/2005/8/layout/vList2"/>
    <dgm:cxn modelId="{780D50E5-88E5-415E-9635-6AD0871B0CB3}" type="presParOf" srcId="{1922367C-783B-407B-BB07-42058B849487}" destId="{335516D8-29BB-40F7-B87D-BAC07BABA1D0}"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75E525-6431-4140-9009-79A793FD4A9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5D98D95F-D70A-48F8-99FC-ED6CFE005FB0}">
      <dgm:prSet phldrT="[Text]"/>
      <dgm:spPr/>
      <dgm:t>
        <a:bodyPr/>
        <a:lstStyle/>
        <a:p>
          <a:r>
            <a:rPr lang="en-US" dirty="0" smtClean="0"/>
            <a:t>Outcome 1</a:t>
          </a:r>
          <a:endParaRPr lang="en-US" dirty="0"/>
        </a:p>
      </dgm:t>
    </dgm:pt>
    <dgm:pt modelId="{B325D217-7111-4B1B-840B-22F2415F3C9A}" type="parTrans" cxnId="{5C0AEB4B-A4C2-4BA0-853E-DBC95511ED01}">
      <dgm:prSet/>
      <dgm:spPr/>
      <dgm:t>
        <a:bodyPr/>
        <a:lstStyle/>
        <a:p>
          <a:endParaRPr lang="en-US"/>
        </a:p>
      </dgm:t>
    </dgm:pt>
    <dgm:pt modelId="{6FE396B3-4DBB-4ABB-8467-B8AAD91C61D6}" type="sibTrans" cxnId="{5C0AEB4B-A4C2-4BA0-853E-DBC95511ED01}">
      <dgm:prSet/>
      <dgm:spPr/>
      <dgm:t>
        <a:bodyPr/>
        <a:lstStyle/>
        <a:p>
          <a:endParaRPr lang="en-US"/>
        </a:p>
      </dgm:t>
    </dgm:pt>
    <dgm:pt modelId="{407A80DE-E156-45F7-A946-FFEDC0B8DFA2}">
      <dgm:prSet phldrT="[Text]" custT="1"/>
      <dgm:spPr/>
      <dgm:t>
        <a:bodyPr/>
        <a:lstStyle/>
        <a:p>
          <a:r>
            <a:rPr lang="en-US" sz="2000" dirty="0" smtClean="0"/>
            <a:t>College/Job Placement</a:t>
          </a:r>
          <a:endParaRPr lang="en-US" sz="2000" dirty="0"/>
        </a:p>
      </dgm:t>
    </dgm:pt>
    <dgm:pt modelId="{80979B6C-6EAB-4CC2-BE98-D0D26B53CDC8}" type="parTrans" cxnId="{07A05402-FBC6-4C0F-8991-61DBD2448C6D}">
      <dgm:prSet/>
      <dgm:spPr/>
      <dgm:t>
        <a:bodyPr/>
        <a:lstStyle/>
        <a:p>
          <a:endParaRPr lang="en-US"/>
        </a:p>
      </dgm:t>
    </dgm:pt>
    <dgm:pt modelId="{6BFBBC92-687B-45E6-ACFE-CCDA0DACB57C}" type="sibTrans" cxnId="{07A05402-FBC6-4C0F-8991-61DBD2448C6D}">
      <dgm:prSet/>
      <dgm:spPr/>
      <dgm:t>
        <a:bodyPr/>
        <a:lstStyle/>
        <a:p>
          <a:endParaRPr lang="en-US"/>
        </a:p>
      </dgm:t>
    </dgm:pt>
    <dgm:pt modelId="{F2AC65C7-339B-4F3C-A509-3150E7FB0939}">
      <dgm:prSet phldrT="[Text]"/>
      <dgm:spPr/>
      <dgm:t>
        <a:bodyPr/>
        <a:lstStyle/>
        <a:p>
          <a:r>
            <a:rPr lang="en-US" dirty="0" smtClean="0"/>
            <a:t>Goals</a:t>
          </a:r>
          <a:endParaRPr lang="en-US" dirty="0"/>
        </a:p>
      </dgm:t>
    </dgm:pt>
    <dgm:pt modelId="{FAC8D56D-56C4-498F-912A-BA8A7850E214}" type="parTrans" cxnId="{3A8304F0-A297-49FE-B69B-6FA4B9A066B1}">
      <dgm:prSet/>
      <dgm:spPr/>
      <dgm:t>
        <a:bodyPr/>
        <a:lstStyle/>
        <a:p>
          <a:endParaRPr lang="en-US"/>
        </a:p>
      </dgm:t>
    </dgm:pt>
    <dgm:pt modelId="{FE5B41CE-D1A3-4748-AA70-3453B63ABA2C}" type="sibTrans" cxnId="{3A8304F0-A297-49FE-B69B-6FA4B9A066B1}">
      <dgm:prSet/>
      <dgm:spPr/>
      <dgm:t>
        <a:bodyPr/>
        <a:lstStyle/>
        <a:p>
          <a:endParaRPr lang="en-US"/>
        </a:p>
      </dgm:t>
    </dgm:pt>
    <dgm:pt modelId="{ED5F6ABE-60A3-40E1-B30D-B527A222269D}">
      <dgm:prSet phldrT="[Text]"/>
      <dgm:spPr/>
      <dgm:t>
        <a:bodyPr/>
        <a:lstStyle/>
        <a:p>
          <a:r>
            <a:rPr lang="en-US" dirty="0" smtClean="0"/>
            <a:t>Department</a:t>
          </a:r>
          <a:endParaRPr lang="en-US" dirty="0"/>
        </a:p>
      </dgm:t>
    </dgm:pt>
    <dgm:pt modelId="{5148038A-931D-4249-AEEC-7114B01B819A}" type="sibTrans" cxnId="{7D46B655-3B70-4A2B-8F3F-D9BE3C8E2210}">
      <dgm:prSet/>
      <dgm:spPr/>
      <dgm:t>
        <a:bodyPr/>
        <a:lstStyle/>
        <a:p>
          <a:endParaRPr lang="en-US"/>
        </a:p>
      </dgm:t>
    </dgm:pt>
    <dgm:pt modelId="{F8C7BE8E-7A23-447D-800E-8D10BFAC2480}" type="parTrans" cxnId="{7D46B655-3B70-4A2B-8F3F-D9BE3C8E2210}">
      <dgm:prSet/>
      <dgm:spPr/>
      <dgm:t>
        <a:bodyPr/>
        <a:lstStyle/>
        <a:p>
          <a:endParaRPr lang="en-US"/>
        </a:p>
      </dgm:t>
    </dgm:pt>
    <dgm:pt modelId="{1C0BD56A-7BAC-4F16-B17B-6A6E20AF5B26}">
      <dgm:prSet phldrT="[Text]" custT="1"/>
      <dgm:spPr/>
      <dgm:t>
        <a:bodyPr/>
        <a:lstStyle/>
        <a:p>
          <a:r>
            <a:rPr lang="en-US" sz="2000" dirty="0" smtClean="0"/>
            <a:t>Increase the number of children attending college or gaining employment</a:t>
          </a:r>
          <a:endParaRPr lang="en-US" sz="2000" dirty="0"/>
        </a:p>
      </dgm:t>
    </dgm:pt>
    <dgm:pt modelId="{0A5EFB8F-8715-4CF4-94DF-FF170D57EF53}" type="parTrans" cxnId="{75ECF715-ED53-47CE-AC1D-CB4311C04D27}">
      <dgm:prSet/>
      <dgm:spPr/>
      <dgm:t>
        <a:bodyPr/>
        <a:lstStyle/>
        <a:p>
          <a:endParaRPr lang="en-US"/>
        </a:p>
      </dgm:t>
    </dgm:pt>
    <dgm:pt modelId="{997FE514-BF58-4C9F-A5CD-0F050763D814}" type="sibTrans" cxnId="{75ECF715-ED53-47CE-AC1D-CB4311C04D27}">
      <dgm:prSet/>
      <dgm:spPr/>
      <dgm:t>
        <a:bodyPr/>
        <a:lstStyle/>
        <a:p>
          <a:endParaRPr lang="en-US"/>
        </a:p>
      </dgm:t>
    </dgm:pt>
    <dgm:pt modelId="{0DCA5E04-DB3D-4C01-945E-7E3282DC9AB1}">
      <dgm:prSet phldrT="[Text]"/>
      <dgm:spPr/>
      <dgm:t>
        <a:bodyPr/>
        <a:lstStyle/>
        <a:p>
          <a:r>
            <a:rPr lang="en-US" dirty="0" smtClean="0"/>
            <a:t>Be the #1 college/job placement organization in the community.</a:t>
          </a:r>
          <a:endParaRPr lang="en-US" dirty="0"/>
        </a:p>
      </dgm:t>
    </dgm:pt>
    <dgm:pt modelId="{07DDDE66-BC87-4C41-AB1E-C87AEC1B80FE}" type="parTrans" cxnId="{63A5E31D-FD34-49A9-B1C9-0973431BCEF9}">
      <dgm:prSet/>
      <dgm:spPr/>
      <dgm:t>
        <a:bodyPr/>
        <a:lstStyle/>
        <a:p>
          <a:endParaRPr lang="en-US"/>
        </a:p>
      </dgm:t>
    </dgm:pt>
    <dgm:pt modelId="{F7E04E41-A432-496C-A00E-6FE91D7BA81D}" type="sibTrans" cxnId="{63A5E31D-FD34-49A9-B1C9-0973431BCEF9}">
      <dgm:prSet/>
      <dgm:spPr/>
      <dgm:t>
        <a:bodyPr/>
        <a:lstStyle/>
        <a:p>
          <a:endParaRPr lang="en-US"/>
        </a:p>
      </dgm:t>
    </dgm:pt>
    <dgm:pt modelId="{D8EFF01D-ED9F-4480-8DF9-C1864D5A1D30}">
      <dgm:prSet phldrT="[Text]"/>
      <dgm:spPr/>
      <dgm:t>
        <a:bodyPr/>
        <a:lstStyle/>
        <a:p>
          <a:r>
            <a:rPr lang="en-US" dirty="0" smtClean="0"/>
            <a:t>Build strong community partners with companies/individuals that have job opportunities</a:t>
          </a:r>
          <a:endParaRPr lang="en-US" dirty="0"/>
        </a:p>
      </dgm:t>
    </dgm:pt>
    <dgm:pt modelId="{42ADFADC-58B2-41D5-9CCD-8B429B93369F}" type="sibTrans" cxnId="{5F7BDF0E-D928-4F7D-A3E9-02556218BB39}">
      <dgm:prSet/>
      <dgm:spPr/>
      <dgm:t>
        <a:bodyPr/>
        <a:lstStyle/>
        <a:p>
          <a:endParaRPr lang="en-US"/>
        </a:p>
      </dgm:t>
    </dgm:pt>
    <dgm:pt modelId="{CE2B0429-E466-44B7-AB90-33B2B18A8BD1}" type="parTrans" cxnId="{5F7BDF0E-D928-4F7D-A3E9-02556218BB39}">
      <dgm:prSet/>
      <dgm:spPr/>
      <dgm:t>
        <a:bodyPr/>
        <a:lstStyle/>
        <a:p>
          <a:endParaRPr lang="en-US"/>
        </a:p>
      </dgm:t>
    </dgm:pt>
    <dgm:pt modelId="{6F4DB494-C1A7-423B-A6C5-C3F285ECA889}" type="pres">
      <dgm:prSet presAssocID="{EB75E525-6431-4140-9009-79A793FD4A90}" presName="Name0" presStyleCnt="0">
        <dgm:presLayoutVars>
          <dgm:dir/>
          <dgm:animLvl val="lvl"/>
          <dgm:resizeHandles val="exact"/>
        </dgm:presLayoutVars>
      </dgm:prSet>
      <dgm:spPr/>
      <dgm:t>
        <a:bodyPr/>
        <a:lstStyle/>
        <a:p>
          <a:endParaRPr lang="en-US"/>
        </a:p>
      </dgm:t>
    </dgm:pt>
    <dgm:pt modelId="{836CC0BF-1096-4474-AD95-84AB27C547B8}" type="pres">
      <dgm:prSet presAssocID="{F2AC65C7-339B-4F3C-A509-3150E7FB0939}" presName="boxAndChildren" presStyleCnt="0"/>
      <dgm:spPr/>
    </dgm:pt>
    <dgm:pt modelId="{F8518073-6154-4F9B-9A08-E4B46F5B5DB2}" type="pres">
      <dgm:prSet presAssocID="{F2AC65C7-339B-4F3C-A509-3150E7FB0939}" presName="parentTextBox" presStyleLbl="node1" presStyleIdx="0" presStyleCnt="3"/>
      <dgm:spPr/>
      <dgm:t>
        <a:bodyPr/>
        <a:lstStyle/>
        <a:p>
          <a:endParaRPr lang="en-US"/>
        </a:p>
      </dgm:t>
    </dgm:pt>
    <dgm:pt modelId="{18082256-49F7-4DA6-8009-EAB2172B6CCB}" type="pres">
      <dgm:prSet presAssocID="{F2AC65C7-339B-4F3C-A509-3150E7FB0939}" presName="entireBox" presStyleLbl="node1" presStyleIdx="0" presStyleCnt="3"/>
      <dgm:spPr/>
      <dgm:t>
        <a:bodyPr/>
        <a:lstStyle/>
        <a:p>
          <a:endParaRPr lang="en-US"/>
        </a:p>
      </dgm:t>
    </dgm:pt>
    <dgm:pt modelId="{76F560FC-8893-4A0B-9D37-99A01A6B6E2B}" type="pres">
      <dgm:prSet presAssocID="{F2AC65C7-339B-4F3C-A509-3150E7FB0939}" presName="descendantBox" presStyleCnt="0"/>
      <dgm:spPr/>
    </dgm:pt>
    <dgm:pt modelId="{9407B066-D132-43AD-B4F2-E9102EFDC316}" type="pres">
      <dgm:prSet presAssocID="{0DCA5E04-DB3D-4C01-945E-7E3282DC9AB1}" presName="childTextBox" presStyleLbl="fgAccFollowNode1" presStyleIdx="0" presStyleCnt="4">
        <dgm:presLayoutVars>
          <dgm:bulletEnabled val="1"/>
        </dgm:presLayoutVars>
      </dgm:prSet>
      <dgm:spPr/>
      <dgm:t>
        <a:bodyPr/>
        <a:lstStyle/>
        <a:p>
          <a:endParaRPr lang="en-US"/>
        </a:p>
      </dgm:t>
    </dgm:pt>
    <dgm:pt modelId="{A6344F47-0FB9-4C12-B227-6093CC433591}" type="pres">
      <dgm:prSet presAssocID="{D8EFF01D-ED9F-4480-8DF9-C1864D5A1D30}" presName="childTextBox" presStyleLbl="fgAccFollowNode1" presStyleIdx="1" presStyleCnt="4">
        <dgm:presLayoutVars>
          <dgm:bulletEnabled val="1"/>
        </dgm:presLayoutVars>
      </dgm:prSet>
      <dgm:spPr/>
      <dgm:t>
        <a:bodyPr/>
        <a:lstStyle/>
        <a:p>
          <a:endParaRPr lang="en-US"/>
        </a:p>
      </dgm:t>
    </dgm:pt>
    <dgm:pt modelId="{DBECB4A8-9720-4A4E-B167-D509A4D0FBAD}" type="pres">
      <dgm:prSet presAssocID="{5148038A-931D-4249-AEEC-7114B01B819A}" presName="sp" presStyleCnt="0"/>
      <dgm:spPr/>
    </dgm:pt>
    <dgm:pt modelId="{4B3B80E5-E4C9-4EC6-A6A0-BBC94D395A73}" type="pres">
      <dgm:prSet presAssocID="{ED5F6ABE-60A3-40E1-B30D-B527A222269D}" presName="arrowAndChildren" presStyleCnt="0"/>
      <dgm:spPr/>
    </dgm:pt>
    <dgm:pt modelId="{F3BAC1DB-9525-43AD-AC34-E2759CAD676F}" type="pres">
      <dgm:prSet presAssocID="{ED5F6ABE-60A3-40E1-B30D-B527A222269D}" presName="parentTextArrow" presStyleLbl="node1" presStyleIdx="0" presStyleCnt="3"/>
      <dgm:spPr/>
      <dgm:t>
        <a:bodyPr/>
        <a:lstStyle/>
        <a:p>
          <a:endParaRPr lang="en-US"/>
        </a:p>
      </dgm:t>
    </dgm:pt>
    <dgm:pt modelId="{0CFBACFB-8608-4D08-9D8C-43930F96D783}" type="pres">
      <dgm:prSet presAssocID="{ED5F6ABE-60A3-40E1-B30D-B527A222269D}" presName="arrow" presStyleLbl="node1" presStyleIdx="1" presStyleCnt="3"/>
      <dgm:spPr/>
      <dgm:t>
        <a:bodyPr/>
        <a:lstStyle/>
        <a:p>
          <a:endParaRPr lang="en-US"/>
        </a:p>
      </dgm:t>
    </dgm:pt>
    <dgm:pt modelId="{F4A9BA44-1DBC-40CC-9E1B-7D286B4F3696}" type="pres">
      <dgm:prSet presAssocID="{ED5F6ABE-60A3-40E1-B30D-B527A222269D}" presName="descendantArrow" presStyleCnt="0"/>
      <dgm:spPr/>
    </dgm:pt>
    <dgm:pt modelId="{913527E7-5174-4324-AE85-7C8204426BBD}" type="pres">
      <dgm:prSet presAssocID="{407A80DE-E156-45F7-A946-FFEDC0B8DFA2}" presName="childTextArrow" presStyleLbl="fgAccFollowNode1" presStyleIdx="2" presStyleCnt="4">
        <dgm:presLayoutVars>
          <dgm:bulletEnabled val="1"/>
        </dgm:presLayoutVars>
      </dgm:prSet>
      <dgm:spPr/>
      <dgm:t>
        <a:bodyPr/>
        <a:lstStyle/>
        <a:p>
          <a:endParaRPr lang="en-US"/>
        </a:p>
      </dgm:t>
    </dgm:pt>
    <dgm:pt modelId="{AEAD4D41-F338-4587-816D-B763134D08A2}" type="pres">
      <dgm:prSet presAssocID="{6FE396B3-4DBB-4ABB-8467-B8AAD91C61D6}" presName="sp" presStyleCnt="0"/>
      <dgm:spPr/>
    </dgm:pt>
    <dgm:pt modelId="{288F1320-D72D-4503-9B9C-5CE0E59E7FAE}" type="pres">
      <dgm:prSet presAssocID="{5D98D95F-D70A-48F8-99FC-ED6CFE005FB0}" presName="arrowAndChildren" presStyleCnt="0"/>
      <dgm:spPr/>
    </dgm:pt>
    <dgm:pt modelId="{3978C2BB-13F9-4DB7-BCDC-A3FEBEF45F20}" type="pres">
      <dgm:prSet presAssocID="{5D98D95F-D70A-48F8-99FC-ED6CFE005FB0}" presName="parentTextArrow" presStyleLbl="node1" presStyleIdx="1" presStyleCnt="3"/>
      <dgm:spPr/>
      <dgm:t>
        <a:bodyPr/>
        <a:lstStyle/>
        <a:p>
          <a:endParaRPr lang="en-US"/>
        </a:p>
      </dgm:t>
    </dgm:pt>
    <dgm:pt modelId="{942D40B2-AAC3-4CB8-9B65-BF64CADC05BF}" type="pres">
      <dgm:prSet presAssocID="{5D98D95F-D70A-48F8-99FC-ED6CFE005FB0}" presName="arrow" presStyleLbl="node1" presStyleIdx="2" presStyleCnt="3"/>
      <dgm:spPr/>
      <dgm:t>
        <a:bodyPr/>
        <a:lstStyle/>
        <a:p>
          <a:endParaRPr lang="en-US"/>
        </a:p>
      </dgm:t>
    </dgm:pt>
    <dgm:pt modelId="{064E3297-67E6-410E-B1F1-EAB3FB3EEE27}" type="pres">
      <dgm:prSet presAssocID="{5D98D95F-D70A-48F8-99FC-ED6CFE005FB0}" presName="descendantArrow" presStyleCnt="0"/>
      <dgm:spPr/>
    </dgm:pt>
    <dgm:pt modelId="{37EE322E-81EB-4FE1-96EF-429E675CA168}" type="pres">
      <dgm:prSet presAssocID="{1C0BD56A-7BAC-4F16-B17B-6A6E20AF5B26}" presName="childTextArrow" presStyleLbl="fgAccFollowNode1" presStyleIdx="3" presStyleCnt="4">
        <dgm:presLayoutVars>
          <dgm:bulletEnabled val="1"/>
        </dgm:presLayoutVars>
      </dgm:prSet>
      <dgm:spPr/>
      <dgm:t>
        <a:bodyPr/>
        <a:lstStyle/>
        <a:p>
          <a:endParaRPr lang="en-US"/>
        </a:p>
      </dgm:t>
    </dgm:pt>
  </dgm:ptLst>
  <dgm:cxnLst>
    <dgm:cxn modelId="{42234891-80F7-422C-91A3-677D9ABA52F7}" type="presOf" srcId="{5D98D95F-D70A-48F8-99FC-ED6CFE005FB0}" destId="{942D40B2-AAC3-4CB8-9B65-BF64CADC05BF}" srcOrd="1" destOrd="0" presId="urn:microsoft.com/office/officeart/2005/8/layout/process4"/>
    <dgm:cxn modelId="{80EB8A92-0807-4028-A108-62AEB4439F89}" type="presOf" srcId="{0DCA5E04-DB3D-4C01-945E-7E3282DC9AB1}" destId="{9407B066-D132-43AD-B4F2-E9102EFDC316}" srcOrd="0" destOrd="0" presId="urn:microsoft.com/office/officeart/2005/8/layout/process4"/>
    <dgm:cxn modelId="{63A5E31D-FD34-49A9-B1C9-0973431BCEF9}" srcId="{F2AC65C7-339B-4F3C-A509-3150E7FB0939}" destId="{0DCA5E04-DB3D-4C01-945E-7E3282DC9AB1}" srcOrd="0" destOrd="0" parTransId="{07DDDE66-BC87-4C41-AB1E-C87AEC1B80FE}" sibTransId="{F7E04E41-A432-496C-A00E-6FE91D7BA81D}"/>
    <dgm:cxn modelId="{03FFECD1-E3CB-4511-BB46-B572487BCA82}" type="presOf" srcId="{EB75E525-6431-4140-9009-79A793FD4A90}" destId="{6F4DB494-C1A7-423B-A6C5-C3F285ECA889}" srcOrd="0" destOrd="0" presId="urn:microsoft.com/office/officeart/2005/8/layout/process4"/>
    <dgm:cxn modelId="{ED9AA190-9161-4D4E-B874-27524F9CE682}" type="presOf" srcId="{1C0BD56A-7BAC-4F16-B17B-6A6E20AF5B26}" destId="{37EE322E-81EB-4FE1-96EF-429E675CA168}" srcOrd="0" destOrd="0" presId="urn:microsoft.com/office/officeart/2005/8/layout/process4"/>
    <dgm:cxn modelId="{B9B2A2EF-FD4C-4B7F-B076-0E5986D9FE1F}" type="presOf" srcId="{407A80DE-E156-45F7-A946-FFEDC0B8DFA2}" destId="{913527E7-5174-4324-AE85-7C8204426BBD}" srcOrd="0" destOrd="0" presId="urn:microsoft.com/office/officeart/2005/8/layout/process4"/>
    <dgm:cxn modelId="{7D76C397-4D26-4611-922F-C6156D41F5F5}" type="presOf" srcId="{F2AC65C7-339B-4F3C-A509-3150E7FB0939}" destId="{F8518073-6154-4F9B-9A08-E4B46F5B5DB2}" srcOrd="0" destOrd="0" presId="urn:microsoft.com/office/officeart/2005/8/layout/process4"/>
    <dgm:cxn modelId="{75ECF715-ED53-47CE-AC1D-CB4311C04D27}" srcId="{5D98D95F-D70A-48F8-99FC-ED6CFE005FB0}" destId="{1C0BD56A-7BAC-4F16-B17B-6A6E20AF5B26}" srcOrd="0" destOrd="0" parTransId="{0A5EFB8F-8715-4CF4-94DF-FF170D57EF53}" sibTransId="{997FE514-BF58-4C9F-A5CD-0F050763D814}"/>
    <dgm:cxn modelId="{32FD5F94-5626-4FCC-A7EA-D021D633FE86}" type="presOf" srcId="{ED5F6ABE-60A3-40E1-B30D-B527A222269D}" destId="{F3BAC1DB-9525-43AD-AC34-E2759CAD676F}" srcOrd="0" destOrd="0" presId="urn:microsoft.com/office/officeart/2005/8/layout/process4"/>
    <dgm:cxn modelId="{65B8E5F2-7916-4D25-A8CF-8BF40AEAFC10}" type="presOf" srcId="{5D98D95F-D70A-48F8-99FC-ED6CFE005FB0}" destId="{3978C2BB-13F9-4DB7-BCDC-A3FEBEF45F20}" srcOrd="0" destOrd="0" presId="urn:microsoft.com/office/officeart/2005/8/layout/process4"/>
    <dgm:cxn modelId="{3C6137B3-5ADE-4247-BFE6-85EF08572C79}" type="presOf" srcId="{D8EFF01D-ED9F-4480-8DF9-C1864D5A1D30}" destId="{A6344F47-0FB9-4C12-B227-6093CC433591}" srcOrd="0" destOrd="0" presId="urn:microsoft.com/office/officeart/2005/8/layout/process4"/>
    <dgm:cxn modelId="{BB615A17-A81D-4F61-AB72-ECA2D042A327}" type="presOf" srcId="{ED5F6ABE-60A3-40E1-B30D-B527A222269D}" destId="{0CFBACFB-8608-4D08-9D8C-43930F96D783}" srcOrd="1" destOrd="0" presId="urn:microsoft.com/office/officeart/2005/8/layout/process4"/>
    <dgm:cxn modelId="{5C0AEB4B-A4C2-4BA0-853E-DBC95511ED01}" srcId="{EB75E525-6431-4140-9009-79A793FD4A90}" destId="{5D98D95F-D70A-48F8-99FC-ED6CFE005FB0}" srcOrd="0" destOrd="0" parTransId="{B325D217-7111-4B1B-840B-22F2415F3C9A}" sibTransId="{6FE396B3-4DBB-4ABB-8467-B8AAD91C61D6}"/>
    <dgm:cxn modelId="{07A05402-FBC6-4C0F-8991-61DBD2448C6D}" srcId="{ED5F6ABE-60A3-40E1-B30D-B527A222269D}" destId="{407A80DE-E156-45F7-A946-FFEDC0B8DFA2}" srcOrd="0" destOrd="0" parTransId="{80979B6C-6EAB-4CC2-BE98-D0D26B53CDC8}" sibTransId="{6BFBBC92-687B-45E6-ACFE-CCDA0DACB57C}"/>
    <dgm:cxn modelId="{5F7BDF0E-D928-4F7D-A3E9-02556218BB39}" srcId="{F2AC65C7-339B-4F3C-A509-3150E7FB0939}" destId="{D8EFF01D-ED9F-4480-8DF9-C1864D5A1D30}" srcOrd="1" destOrd="0" parTransId="{CE2B0429-E466-44B7-AB90-33B2B18A8BD1}" sibTransId="{42ADFADC-58B2-41D5-9CCD-8B429B93369F}"/>
    <dgm:cxn modelId="{F51992A3-DEBF-408F-9F59-3E93743B8B63}" type="presOf" srcId="{F2AC65C7-339B-4F3C-A509-3150E7FB0939}" destId="{18082256-49F7-4DA6-8009-EAB2172B6CCB}" srcOrd="1" destOrd="0" presId="urn:microsoft.com/office/officeart/2005/8/layout/process4"/>
    <dgm:cxn modelId="{7D46B655-3B70-4A2B-8F3F-D9BE3C8E2210}" srcId="{EB75E525-6431-4140-9009-79A793FD4A90}" destId="{ED5F6ABE-60A3-40E1-B30D-B527A222269D}" srcOrd="1" destOrd="0" parTransId="{F8C7BE8E-7A23-447D-800E-8D10BFAC2480}" sibTransId="{5148038A-931D-4249-AEEC-7114B01B819A}"/>
    <dgm:cxn modelId="{3A8304F0-A297-49FE-B69B-6FA4B9A066B1}" srcId="{EB75E525-6431-4140-9009-79A793FD4A90}" destId="{F2AC65C7-339B-4F3C-A509-3150E7FB0939}" srcOrd="2" destOrd="0" parTransId="{FAC8D56D-56C4-498F-912A-BA8A7850E214}" sibTransId="{FE5B41CE-D1A3-4748-AA70-3453B63ABA2C}"/>
    <dgm:cxn modelId="{BD2C34A6-4F9B-4CD8-A5C7-10F6B247923C}" type="presParOf" srcId="{6F4DB494-C1A7-423B-A6C5-C3F285ECA889}" destId="{836CC0BF-1096-4474-AD95-84AB27C547B8}" srcOrd="0" destOrd="0" presId="urn:microsoft.com/office/officeart/2005/8/layout/process4"/>
    <dgm:cxn modelId="{E6734247-DFE7-41AE-99EF-07FE0A9C3440}" type="presParOf" srcId="{836CC0BF-1096-4474-AD95-84AB27C547B8}" destId="{F8518073-6154-4F9B-9A08-E4B46F5B5DB2}" srcOrd="0" destOrd="0" presId="urn:microsoft.com/office/officeart/2005/8/layout/process4"/>
    <dgm:cxn modelId="{A2211A43-53FA-4E36-8CBC-22CF163283C1}" type="presParOf" srcId="{836CC0BF-1096-4474-AD95-84AB27C547B8}" destId="{18082256-49F7-4DA6-8009-EAB2172B6CCB}" srcOrd="1" destOrd="0" presId="urn:microsoft.com/office/officeart/2005/8/layout/process4"/>
    <dgm:cxn modelId="{100C62EB-01B4-4F7E-AB30-C84BE2D3150A}" type="presParOf" srcId="{836CC0BF-1096-4474-AD95-84AB27C547B8}" destId="{76F560FC-8893-4A0B-9D37-99A01A6B6E2B}" srcOrd="2" destOrd="0" presId="urn:microsoft.com/office/officeart/2005/8/layout/process4"/>
    <dgm:cxn modelId="{E6FE62C1-D884-4EA3-890B-15AA81087093}" type="presParOf" srcId="{76F560FC-8893-4A0B-9D37-99A01A6B6E2B}" destId="{9407B066-D132-43AD-B4F2-E9102EFDC316}" srcOrd="0" destOrd="0" presId="urn:microsoft.com/office/officeart/2005/8/layout/process4"/>
    <dgm:cxn modelId="{8157E382-7AA5-42C7-8532-6958BF8BB4BA}" type="presParOf" srcId="{76F560FC-8893-4A0B-9D37-99A01A6B6E2B}" destId="{A6344F47-0FB9-4C12-B227-6093CC433591}" srcOrd="1" destOrd="0" presId="urn:microsoft.com/office/officeart/2005/8/layout/process4"/>
    <dgm:cxn modelId="{A2961928-1749-41EB-9180-99A593881FEB}" type="presParOf" srcId="{6F4DB494-C1A7-423B-A6C5-C3F285ECA889}" destId="{DBECB4A8-9720-4A4E-B167-D509A4D0FBAD}" srcOrd="1" destOrd="0" presId="urn:microsoft.com/office/officeart/2005/8/layout/process4"/>
    <dgm:cxn modelId="{24176341-A015-4576-AF59-7A3AE7508600}" type="presParOf" srcId="{6F4DB494-C1A7-423B-A6C5-C3F285ECA889}" destId="{4B3B80E5-E4C9-4EC6-A6A0-BBC94D395A73}" srcOrd="2" destOrd="0" presId="urn:microsoft.com/office/officeart/2005/8/layout/process4"/>
    <dgm:cxn modelId="{5FFD0EA0-35A2-4827-88EB-9E8710059241}" type="presParOf" srcId="{4B3B80E5-E4C9-4EC6-A6A0-BBC94D395A73}" destId="{F3BAC1DB-9525-43AD-AC34-E2759CAD676F}" srcOrd="0" destOrd="0" presId="urn:microsoft.com/office/officeart/2005/8/layout/process4"/>
    <dgm:cxn modelId="{9B32BE53-B6EA-4BB2-B7CC-562C1C430C82}" type="presParOf" srcId="{4B3B80E5-E4C9-4EC6-A6A0-BBC94D395A73}" destId="{0CFBACFB-8608-4D08-9D8C-43930F96D783}" srcOrd="1" destOrd="0" presId="urn:microsoft.com/office/officeart/2005/8/layout/process4"/>
    <dgm:cxn modelId="{9B582470-B0A6-4FEF-BDA0-482A9139FAA3}" type="presParOf" srcId="{4B3B80E5-E4C9-4EC6-A6A0-BBC94D395A73}" destId="{F4A9BA44-1DBC-40CC-9E1B-7D286B4F3696}" srcOrd="2" destOrd="0" presId="urn:microsoft.com/office/officeart/2005/8/layout/process4"/>
    <dgm:cxn modelId="{859C2A51-3207-44E7-B4D8-8E6CF335FA52}" type="presParOf" srcId="{F4A9BA44-1DBC-40CC-9E1B-7D286B4F3696}" destId="{913527E7-5174-4324-AE85-7C8204426BBD}" srcOrd="0" destOrd="0" presId="urn:microsoft.com/office/officeart/2005/8/layout/process4"/>
    <dgm:cxn modelId="{CA01F51D-01BF-4389-A733-83D4F4D269C4}" type="presParOf" srcId="{6F4DB494-C1A7-423B-A6C5-C3F285ECA889}" destId="{AEAD4D41-F338-4587-816D-B763134D08A2}" srcOrd="3" destOrd="0" presId="urn:microsoft.com/office/officeart/2005/8/layout/process4"/>
    <dgm:cxn modelId="{F122B34B-D8FD-4274-B277-7296225BB979}" type="presParOf" srcId="{6F4DB494-C1A7-423B-A6C5-C3F285ECA889}" destId="{288F1320-D72D-4503-9B9C-5CE0E59E7FAE}" srcOrd="4" destOrd="0" presId="urn:microsoft.com/office/officeart/2005/8/layout/process4"/>
    <dgm:cxn modelId="{AFF16E9E-02CE-4186-9665-CC7D41BB0771}" type="presParOf" srcId="{288F1320-D72D-4503-9B9C-5CE0E59E7FAE}" destId="{3978C2BB-13F9-4DB7-BCDC-A3FEBEF45F20}" srcOrd="0" destOrd="0" presId="urn:microsoft.com/office/officeart/2005/8/layout/process4"/>
    <dgm:cxn modelId="{98B1627F-50BE-49A1-A295-9A64B5AE5478}" type="presParOf" srcId="{288F1320-D72D-4503-9B9C-5CE0E59E7FAE}" destId="{942D40B2-AAC3-4CB8-9B65-BF64CADC05BF}" srcOrd="1" destOrd="0" presId="urn:microsoft.com/office/officeart/2005/8/layout/process4"/>
    <dgm:cxn modelId="{006F183E-7BD1-4B2E-AA0F-28540F2A318E}" type="presParOf" srcId="{288F1320-D72D-4503-9B9C-5CE0E59E7FAE}" destId="{064E3297-67E6-410E-B1F1-EAB3FB3EEE27}" srcOrd="2" destOrd="0" presId="urn:microsoft.com/office/officeart/2005/8/layout/process4"/>
    <dgm:cxn modelId="{38E73D07-C5FD-4C60-8E84-6EA0B22727C8}" type="presParOf" srcId="{064E3297-67E6-410E-B1F1-EAB3FB3EEE27}" destId="{37EE322E-81EB-4FE1-96EF-429E675CA16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82256-49F7-4DA6-8009-EAB2172B6CCB}">
      <dsp:nvSpPr>
        <dsp:cNvPr id="0" name=""/>
        <dsp:cNvSpPr/>
      </dsp:nvSpPr>
      <dsp:spPr>
        <a:xfrm>
          <a:off x="0" y="3671025"/>
          <a:ext cx="8229600" cy="1204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Goals</a:t>
          </a:r>
          <a:endParaRPr lang="en-US" sz="2300" kern="1200" dirty="0"/>
        </a:p>
      </dsp:txBody>
      <dsp:txXfrm>
        <a:off x="0" y="3671025"/>
        <a:ext cx="8229600" cy="650652"/>
      </dsp:txXfrm>
    </dsp:sp>
    <dsp:sp modelId="{9407B066-D132-43AD-B4F2-E9102EFDC316}">
      <dsp:nvSpPr>
        <dsp:cNvPr id="0" name=""/>
        <dsp:cNvSpPr/>
      </dsp:nvSpPr>
      <dsp:spPr>
        <a:xfrm>
          <a:off x="4018" y="4297579"/>
          <a:ext cx="2740521" cy="5542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Develop competency based curriculum</a:t>
          </a:r>
          <a:endParaRPr lang="en-US" sz="1800" kern="1200" dirty="0"/>
        </a:p>
      </dsp:txBody>
      <dsp:txXfrm>
        <a:off x="4018" y="4297579"/>
        <a:ext cx="2740521" cy="554259"/>
      </dsp:txXfrm>
    </dsp:sp>
    <dsp:sp modelId="{A6344F47-0FB9-4C12-B227-6093CC433591}">
      <dsp:nvSpPr>
        <dsp:cNvPr id="0" name=""/>
        <dsp:cNvSpPr/>
      </dsp:nvSpPr>
      <dsp:spPr>
        <a:xfrm>
          <a:off x="2744539" y="4297579"/>
          <a:ext cx="2740521" cy="5542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Improve child achievement</a:t>
          </a:r>
          <a:endParaRPr lang="en-US" sz="1800" kern="1200" dirty="0"/>
        </a:p>
      </dsp:txBody>
      <dsp:txXfrm>
        <a:off x="2744539" y="4297579"/>
        <a:ext cx="2740521" cy="554259"/>
      </dsp:txXfrm>
    </dsp:sp>
    <dsp:sp modelId="{AB6D6731-0662-4F47-8E9D-F93D37564999}">
      <dsp:nvSpPr>
        <dsp:cNvPr id="0" name=""/>
        <dsp:cNvSpPr/>
      </dsp:nvSpPr>
      <dsp:spPr>
        <a:xfrm>
          <a:off x="5485060" y="4297579"/>
          <a:ext cx="2740521" cy="5542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Build a program that measures achievement</a:t>
          </a:r>
          <a:endParaRPr lang="en-US" sz="1800" kern="1200" dirty="0"/>
        </a:p>
      </dsp:txBody>
      <dsp:txXfrm>
        <a:off x="5485060" y="4297579"/>
        <a:ext cx="2740521" cy="554259"/>
      </dsp:txXfrm>
    </dsp:sp>
    <dsp:sp modelId="{0CFBACFB-8608-4D08-9D8C-43930F96D783}">
      <dsp:nvSpPr>
        <dsp:cNvPr id="0" name=""/>
        <dsp:cNvSpPr/>
      </dsp:nvSpPr>
      <dsp:spPr>
        <a:xfrm rot="10800000">
          <a:off x="0" y="1835943"/>
          <a:ext cx="8229600" cy="18531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Department</a:t>
          </a:r>
          <a:endParaRPr lang="en-US" sz="2300" kern="1200" dirty="0"/>
        </a:p>
      </dsp:txBody>
      <dsp:txXfrm rot="-10800000">
        <a:off x="0" y="1835943"/>
        <a:ext cx="8229600" cy="650457"/>
      </dsp:txXfrm>
    </dsp:sp>
    <dsp:sp modelId="{913527E7-5174-4324-AE85-7C8204426BBD}">
      <dsp:nvSpPr>
        <dsp:cNvPr id="0" name=""/>
        <dsp:cNvSpPr/>
      </dsp:nvSpPr>
      <dsp:spPr>
        <a:xfrm>
          <a:off x="0" y="2486401"/>
          <a:ext cx="4114799" cy="5540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Education</a:t>
          </a:r>
          <a:endParaRPr lang="en-US" sz="1800" kern="1200" dirty="0"/>
        </a:p>
      </dsp:txBody>
      <dsp:txXfrm>
        <a:off x="0" y="2486401"/>
        <a:ext cx="4114799" cy="554093"/>
      </dsp:txXfrm>
    </dsp:sp>
    <dsp:sp modelId="{4C59970A-8499-438B-B0F7-2CC5A3A14A2E}">
      <dsp:nvSpPr>
        <dsp:cNvPr id="0" name=""/>
        <dsp:cNvSpPr/>
      </dsp:nvSpPr>
      <dsp:spPr>
        <a:xfrm>
          <a:off x="4114800" y="2486401"/>
          <a:ext cx="4114799" cy="5540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Administration</a:t>
          </a:r>
          <a:endParaRPr lang="en-US" sz="1800" kern="1200" dirty="0"/>
        </a:p>
      </dsp:txBody>
      <dsp:txXfrm>
        <a:off x="4114800" y="2486401"/>
        <a:ext cx="4114799" cy="554093"/>
      </dsp:txXfrm>
    </dsp:sp>
    <dsp:sp modelId="{942D40B2-AAC3-4CB8-9B65-BF64CADC05BF}">
      <dsp:nvSpPr>
        <dsp:cNvPr id="0" name=""/>
        <dsp:cNvSpPr/>
      </dsp:nvSpPr>
      <dsp:spPr>
        <a:xfrm rot="10800000">
          <a:off x="0" y="862"/>
          <a:ext cx="8229600" cy="18531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Outcome 2</a:t>
          </a:r>
          <a:endParaRPr lang="en-US" sz="2300" kern="1200" dirty="0"/>
        </a:p>
      </dsp:txBody>
      <dsp:txXfrm rot="-10800000">
        <a:off x="0" y="862"/>
        <a:ext cx="8229600" cy="650457"/>
      </dsp:txXfrm>
    </dsp:sp>
    <dsp:sp modelId="{37EE322E-81EB-4FE1-96EF-429E675CA168}">
      <dsp:nvSpPr>
        <dsp:cNvPr id="0" name=""/>
        <dsp:cNvSpPr/>
      </dsp:nvSpPr>
      <dsp:spPr>
        <a:xfrm>
          <a:off x="0" y="651319"/>
          <a:ext cx="8229600" cy="5540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Education Excellence</a:t>
          </a:r>
          <a:endParaRPr lang="en-US" sz="1800" kern="1200" dirty="0"/>
        </a:p>
      </dsp:txBody>
      <dsp:txXfrm>
        <a:off x="0" y="651319"/>
        <a:ext cx="8229600" cy="5540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82256-49F7-4DA6-8009-EAB2172B6CCB}">
      <dsp:nvSpPr>
        <dsp:cNvPr id="0" name=""/>
        <dsp:cNvSpPr/>
      </dsp:nvSpPr>
      <dsp:spPr>
        <a:xfrm>
          <a:off x="0" y="3671025"/>
          <a:ext cx="8229600" cy="1204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Goals</a:t>
          </a:r>
          <a:endParaRPr lang="en-US" sz="2300" kern="1200" dirty="0"/>
        </a:p>
      </dsp:txBody>
      <dsp:txXfrm>
        <a:off x="0" y="3671025"/>
        <a:ext cx="8229600" cy="650652"/>
      </dsp:txXfrm>
    </dsp:sp>
    <dsp:sp modelId="{9407B066-D132-43AD-B4F2-E9102EFDC316}">
      <dsp:nvSpPr>
        <dsp:cNvPr id="0" name=""/>
        <dsp:cNvSpPr/>
      </dsp:nvSpPr>
      <dsp:spPr>
        <a:xfrm>
          <a:off x="4018" y="4297579"/>
          <a:ext cx="2740521" cy="5542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Provide unparallel assistance to families in need</a:t>
          </a:r>
          <a:endParaRPr lang="en-US" sz="1400" kern="1200" dirty="0"/>
        </a:p>
      </dsp:txBody>
      <dsp:txXfrm>
        <a:off x="4018" y="4297579"/>
        <a:ext cx="2740521" cy="554259"/>
      </dsp:txXfrm>
    </dsp:sp>
    <dsp:sp modelId="{A6344F47-0FB9-4C12-B227-6093CC433591}">
      <dsp:nvSpPr>
        <dsp:cNvPr id="0" name=""/>
        <dsp:cNvSpPr/>
      </dsp:nvSpPr>
      <dsp:spPr>
        <a:xfrm>
          <a:off x="2744539" y="4297579"/>
          <a:ext cx="2740521" cy="5542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Implement  new family mentoring program</a:t>
          </a:r>
          <a:endParaRPr lang="en-US" sz="1400" kern="1200" dirty="0"/>
        </a:p>
      </dsp:txBody>
      <dsp:txXfrm>
        <a:off x="2744539" y="4297579"/>
        <a:ext cx="2740521" cy="554259"/>
      </dsp:txXfrm>
    </dsp:sp>
    <dsp:sp modelId="{D6C1F184-9F19-4DA8-82BB-777117FFA293}">
      <dsp:nvSpPr>
        <dsp:cNvPr id="0" name=""/>
        <dsp:cNvSpPr/>
      </dsp:nvSpPr>
      <dsp:spPr>
        <a:xfrm>
          <a:off x="5485060" y="4297579"/>
          <a:ext cx="2740521" cy="5542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Improve number of families members placed into employment</a:t>
          </a:r>
          <a:endParaRPr lang="en-US" sz="1400" kern="1200" dirty="0"/>
        </a:p>
      </dsp:txBody>
      <dsp:txXfrm>
        <a:off x="5485060" y="4297579"/>
        <a:ext cx="2740521" cy="554259"/>
      </dsp:txXfrm>
    </dsp:sp>
    <dsp:sp modelId="{0CFBACFB-8608-4D08-9D8C-43930F96D783}">
      <dsp:nvSpPr>
        <dsp:cNvPr id="0" name=""/>
        <dsp:cNvSpPr/>
      </dsp:nvSpPr>
      <dsp:spPr>
        <a:xfrm rot="10800000">
          <a:off x="0" y="1835943"/>
          <a:ext cx="8229600" cy="18531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Department</a:t>
          </a:r>
          <a:endParaRPr lang="en-US" sz="2300" kern="1200" dirty="0"/>
        </a:p>
      </dsp:txBody>
      <dsp:txXfrm rot="-10800000">
        <a:off x="0" y="1835943"/>
        <a:ext cx="8229600" cy="650457"/>
      </dsp:txXfrm>
    </dsp:sp>
    <dsp:sp modelId="{913527E7-5174-4324-AE85-7C8204426BBD}">
      <dsp:nvSpPr>
        <dsp:cNvPr id="0" name=""/>
        <dsp:cNvSpPr/>
      </dsp:nvSpPr>
      <dsp:spPr>
        <a:xfrm>
          <a:off x="0" y="2486401"/>
          <a:ext cx="8229600" cy="5540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lvl="0" algn="ctr" defTabSz="977900">
            <a:lnSpc>
              <a:spcPct val="90000"/>
            </a:lnSpc>
            <a:spcBef>
              <a:spcPct val="0"/>
            </a:spcBef>
            <a:spcAft>
              <a:spcPct val="35000"/>
            </a:spcAft>
          </a:pPr>
          <a:r>
            <a:rPr lang="en-US" sz="2200" kern="1200" dirty="0" smtClean="0"/>
            <a:t>Family Support</a:t>
          </a:r>
          <a:endParaRPr lang="en-US" sz="2200" kern="1200" dirty="0"/>
        </a:p>
      </dsp:txBody>
      <dsp:txXfrm>
        <a:off x="0" y="2486401"/>
        <a:ext cx="8229600" cy="554093"/>
      </dsp:txXfrm>
    </dsp:sp>
    <dsp:sp modelId="{942D40B2-AAC3-4CB8-9B65-BF64CADC05BF}">
      <dsp:nvSpPr>
        <dsp:cNvPr id="0" name=""/>
        <dsp:cNvSpPr/>
      </dsp:nvSpPr>
      <dsp:spPr>
        <a:xfrm rot="10800000">
          <a:off x="0" y="862"/>
          <a:ext cx="8229600" cy="18531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Outcome 3</a:t>
          </a:r>
          <a:endParaRPr lang="en-US" sz="2300" kern="1200" dirty="0"/>
        </a:p>
      </dsp:txBody>
      <dsp:txXfrm rot="-10800000">
        <a:off x="0" y="862"/>
        <a:ext cx="8229600" cy="650457"/>
      </dsp:txXfrm>
    </dsp:sp>
    <dsp:sp modelId="{37EE322E-81EB-4FE1-96EF-429E675CA168}">
      <dsp:nvSpPr>
        <dsp:cNvPr id="0" name=""/>
        <dsp:cNvSpPr/>
      </dsp:nvSpPr>
      <dsp:spPr>
        <a:xfrm>
          <a:off x="0" y="651319"/>
          <a:ext cx="8229600" cy="5540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lvl="0" algn="ctr" defTabSz="977900">
            <a:lnSpc>
              <a:spcPct val="90000"/>
            </a:lnSpc>
            <a:spcBef>
              <a:spcPct val="0"/>
            </a:spcBef>
            <a:spcAft>
              <a:spcPct val="35000"/>
            </a:spcAft>
          </a:pPr>
          <a:r>
            <a:rPr lang="en-US" sz="2200" kern="1200" dirty="0" smtClean="0"/>
            <a:t>Family Engagement</a:t>
          </a:r>
          <a:endParaRPr lang="en-US" sz="2200" kern="1200" dirty="0"/>
        </a:p>
      </dsp:txBody>
      <dsp:txXfrm>
        <a:off x="0" y="651319"/>
        <a:ext cx="8229600" cy="5540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09590-BF71-4BE3-8D23-E24D057A2CE1}">
      <dsp:nvSpPr>
        <dsp:cNvPr id="0" name=""/>
        <dsp:cNvSpPr/>
      </dsp:nvSpPr>
      <dsp:spPr>
        <a:xfrm rot="5400000">
          <a:off x="-198953" y="203176"/>
          <a:ext cx="1326356" cy="928449"/>
        </a:xfrm>
        <a:prstGeom prst="chevron">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#1</a:t>
          </a:r>
          <a:endParaRPr lang="en-US" sz="2600" kern="1200" dirty="0"/>
        </a:p>
      </dsp:txBody>
      <dsp:txXfrm rot="-5400000">
        <a:off x="1" y="468448"/>
        <a:ext cx="928449" cy="397907"/>
      </dsp:txXfrm>
    </dsp:sp>
    <dsp:sp modelId="{C691FE2F-5C8C-4704-B830-5FEF104EFF6B}">
      <dsp:nvSpPr>
        <dsp:cNvPr id="0" name=""/>
        <dsp:cNvSpPr/>
      </dsp:nvSpPr>
      <dsp:spPr>
        <a:xfrm rot="5400000">
          <a:off x="4147958" y="-3215286"/>
          <a:ext cx="862131" cy="73011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Establish Outcomes</a:t>
          </a:r>
          <a:endParaRPr lang="en-US" sz="2600" kern="1200" dirty="0"/>
        </a:p>
      </dsp:txBody>
      <dsp:txXfrm rot="-5400000">
        <a:off x="928449" y="46309"/>
        <a:ext cx="7259064" cy="777959"/>
      </dsp:txXfrm>
    </dsp:sp>
    <dsp:sp modelId="{032B05C5-ED7C-473C-B036-10331C704B25}">
      <dsp:nvSpPr>
        <dsp:cNvPr id="0" name=""/>
        <dsp:cNvSpPr/>
      </dsp:nvSpPr>
      <dsp:spPr>
        <a:xfrm rot="5400000">
          <a:off x="-198953" y="1383842"/>
          <a:ext cx="1326356" cy="928449"/>
        </a:xfrm>
        <a:prstGeom prst="chevron">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#2</a:t>
          </a:r>
          <a:endParaRPr lang="en-US" sz="2600" kern="1200" dirty="0"/>
        </a:p>
      </dsp:txBody>
      <dsp:txXfrm rot="-5400000">
        <a:off x="1" y="1649114"/>
        <a:ext cx="928449" cy="397907"/>
      </dsp:txXfrm>
    </dsp:sp>
    <dsp:sp modelId="{0E8A1138-5C06-426F-A293-89980ECD237F}">
      <dsp:nvSpPr>
        <dsp:cNvPr id="0" name=""/>
        <dsp:cNvSpPr/>
      </dsp:nvSpPr>
      <dsp:spPr>
        <a:xfrm rot="5400000">
          <a:off x="4147958" y="-2034620"/>
          <a:ext cx="862131" cy="73011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Develop Approaches to Achieve Outcomes</a:t>
          </a:r>
          <a:endParaRPr lang="en-US" sz="2600" kern="1200" dirty="0"/>
        </a:p>
      </dsp:txBody>
      <dsp:txXfrm rot="-5400000">
        <a:off x="928449" y="1226975"/>
        <a:ext cx="7259064" cy="777959"/>
      </dsp:txXfrm>
    </dsp:sp>
    <dsp:sp modelId="{9D24018D-FADF-4B1A-926B-60E1E4450B7D}">
      <dsp:nvSpPr>
        <dsp:cNvPr id="0" name=""/>
        <dsp:cNvSpPr/>
      </dsp:nvSpPr>
      <dsp:spPr>
        <a:xfrm rot="5400000">
          <a:off x="-198953" y="2564508"/>
          <a:ext cx="1326356" cy="928449"/>
        </a:xfrm>
        <a:prstGeom prst="chevron">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#3</a:t>
          </a:r>
          <a:endParaRPr lang="en-US" sz="2600" kern="1200" dirty="0"/>
        </a:p>
      </dsp:txBody>
      <dsp:txXfrm rot="-5400000">
        <a:off x="1" y="2829780"/>
        <a:ext cx="928449" cy="397907"/>
      </dsp:txXfrm>
    </dsp:sp>
    <dsp:sp modelId="{97F129EA-610B-44D1-8FC3-8E1805F2DB95}">
      <dsp:nvSpPr>
        <dsp:cNvPr id="0" name=""/>
        <dsp:cNvSpPr/>
      </dsp:nvSpPr>
      <dsp:spPr>
        <a:xfrm rot="5400000">
          <a:off x="4147958" y="-853954"/>
          <a:ext cx="862131" cy="73011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Develop a Budget with Approaches to Achieve Outcomes</a:t>
          </a:r>
          <a:endParaRPr lang="en-US" sz="2600" kern="1200" dirty="0"/>
        </a:p>
      </dsp:txBody>
      <dsp:txXfrm rot="-5400000">
        <a:off x="928449" y="2407641"/>
        <a:ext cx="7259064" cy="777959"/>
      </dsp:txXfrm>
    </dsp:sp>
    <dsp:sp modelId="{925B894C-8FC2-42DF-828D-F02833E19705}">
      <dsp:nvSpPr>
        <dsp:cNvPr id="0" name=""/>
        <dsp:cNvSpPr/>
      </dsp:nvSpPr>
      <dsp:spPr>
        <a:xfrm rot="5400000">
          <a:off x="-198953" y="3745174"/>
          <a:ext cx="1326356" cy="928449"/>
        </a:xfrm>
        <a:prstGeom prst="chevron">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#4</a:t>
          </a:r>
          <a:endParaRPr lang="en-US" sz="2600" kern="1200" dirty="0">
            <a:solidFill>
              <a:schemeClr val="tx1"/>
            </a:solidFill>
          </a:endParaRPr>
        </a:p>
      </dsp:txBody>
      <dsp:txXfrm rot="-5400000">
        <a:off x="1" y="4010446"/>
        <a:ext cx="928449" cy="397907"/>
      </dsp:txXfrm>
    </dsp:sp>
    <dsp:sp modelId="{517E47B0-BA7B-490D-9FAA-83DCB645BCE6}">
      <dsp:nvSpPr>
        <dsp:cNvPr id="0" name=""/>
        <dsp:cNvSpPr/>
      </dsp:nvSpPr>
      <dsp:spPr>
        <a:xfrm rot="5400000">
          <a:off x="4147958" y="326711"/>
          <a:ext cx="862131" cy="73011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Evaluate Performance and make Adjustments</a:t>
          </a:r>
          <a:endParaRPr lang="en-US" sz="2600" kern="1200" dirty="0"/>
        </a:p>
      </dsp:txBody>
      <dsp:txXfrm rot="-5400000">
        <a:off x="928449" y="3588306"/>
        <a:ext cx="7259064" cy="7779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E1DBE-A8C7-4C8E-8A97-65435760D3EF}">
      <dsp:nvSpPr>
        <dsp:cNvPr id="0" name=""/>
        <dsp:cNvSpPr/>
      </dsp:nvSpPr>
      <dsp:spPr>
        <a:xfrm>
          <a:off x="1676399" y="0"/>
          <a:ext cx="4876800" cy="487680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DCE4DC-6D26-4B3B-8C6A-97DD5640FD83}">
      <dsp:nvSpPr>
        <dsp:cNvPr id="0" name=""/>
        <dsp:cNvSpPr/>
      </dsp:nvSpPr>
      <dsp:spPr>
        <a:xfrm>
          <a:off x="2139696" y="463296"/>
          <a:ext cx="1901952" cy="190195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Important to measure both ratio of inputs to outputs and ratio of outputs to outcomes</a:t>
          </a:r>
          <a:endParaRPr lang="en-US" sz="1800" kern="1200" dirty="0"/>
        </a:p>
      </dsp:txBody>
      <dsp:txXfrm>
        <a:off x="2232542" y="556142"/>
        <a:ext cx="1716260" cy="1716260"/>
      </dsp:txXfrm>
    </dsp:sp>
    <dsp:sp modelId="{B946D40D-D356-49B2-AEFB-302E57F8AE96}">
      <dsp:nvSpPr>
        <dsp:cNvPr id="0" name=""/>
        <dsp:cNvSpPr/>
      </dsp:nvSpPr>
      <dsp:spPr>
        <a:xfrm>
          <a:off x="4187952" y="463296"/>
          <a:ext cx="1901952" cy="1901952"/>
        </a:xfrm>
        <a:prstGeom prst="roundRect">
          <a:avLst/>
        </a:prstGeom>
        <a:solidFill>
          <a:schemeClr val="accent2">
            <a:hueOff val="1314655"/>
            <a:satOff val="25372"/>
            <a:lumOff val="-20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Significant part of measuring the budgeting process</a:t>
          </a:r>
          <a:endParaRPr lang="en-US" sz="1800" kern="1200" dirty="0"/>
        </a:p>
      </dsp:txBody>
      <dsp:txXfrm>
        <a:off x="4280798" y="556142"/>
        <a:ext cx="1716260" cy="1716260"/>
      </dsp:txXfrm>
    </dsp:sp>
    <dsp:sp modelId="{E59DB812-E208-4ACE-A303-196FB12DEDEC}">
      <dsp:nvSpPr>
        <dsp:cNvPr id="0" name=""/>
        <dsp:cNvSpPr/>
      </dsp:nvSpPr>
      <dsp:spPr>
        <a:xfrm>
          <a:off x="2139696" y="2511552"/>
          <a:ext cx="1901952" cy="1901952"/>
        </a:xfrm>
        <a:prstGeom prst="roundRect">
          <a:avLst/>
        </a:prstGeom>
        <a:solidFill>
          <a:schemeClr val="accent2">
            <a:hueOff val="2629310"/>
            <a:satOff val="50744"/>
            <a:lumOff val="-41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Commonly used to set targets in budgets</a:t>
          </a:r>
          <a:endParaRPr lang="en-US" sz="1800" kern="1200" dirty="0"/>
        </a:p>
      </dsp:txBody>
      <dsp:txXfrm>
        <a:off x="2232542" y="2604398"/>
        <a:ext cx="1716260" cy="1716260"/>
      </dsp:txXfrm>
    </dsp:sp>
    <dsp:sp modelId="{D958C3A2-4BB1-446F-B05C-B4D29475ED9E}">
      <dsp:nvSpPr>
        <dsp:cNvPr id="0" name=""/>
        <dsp:cNvSpPr/>
      </dsp:nvSpPr>
      <dsp:spPr>
        <a:xfrm>
          <a:off x="4187952" y="2511552"/>
          <a:ext cx="1901952" cy="1901952"/>
        </a:xfrm>
        <a:prstGeom prst="roundRect">
          <a:avLst/>
        </a:prstGeom>
        <a:solidFill>
          <a:schemeClr val="accent2">
            <a:hueOff val="3943965"/>
            <a:satOff val="76116"/>
            <a:lumOff val="-62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Allows for cost/benefit analysis to be performed</a:t>
          </a:r>
          <a:endParaRPr lang="en-US" sz="1800" kern="1200" dirty="0"/>
        </a:p>
      </dsp:txBody>
      <dsp:txXfrm>
        <a:off x="4280798" y="2604398"/>
        <a:ext cx="1716260" cy="17162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8AEAB-748D-472F-8667-374D83CE9202}">
      <dsp:nvSpPr>
        <dsp:cNvPr id="0" name=""/>
        <dsp:cNvSpPr/>
      </dsp:nvSpPr>
      <dsp:spPr>
        <a:xfrm>
          <a:off x="0" y="112079"/>
          <a:ext cx="8229600" cy="9547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Increase the number of children attending college or finding jobs</a:t>
          </a:r>
          <a:endParaRPr lang="en-US" sz="2400" kern="1200" dirty="0"/>
        </a:p>
      </dsp:txBody>
      <dsp:txXfrm>
        <a:off x="46606" y="158685"/>
        <a:ext cx="8136388" cy="861507"/>
      </dsp:txXfrm>
    </dsp:sp>
    <dsp:sp modelId="{6A98F55B-AFEE-43D1-AFAB-201AA288EC2B}">
      <dsp:nvSpPr>
        <dsp:cNvPr id="0" name=""/>
        <dsp:cNvSpPr/>
      </dsp:nvSpPr>
      <dsp:spPr>
        <a:xfrm>
          <a:off x="0" y="1066799"/>
          <a:ext cx="8229600"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Robust career resource center designed to be the premiere link between children and college and/or job placement </a:t>
          </a:r>
          <a:endParaRPr lang="en-US" sz="1900" kern="1200" dirty="0"/>
        </a:p>
      </dsp:txBody>
      <dsp:txXfrm>
        <a:off x="0" y="1066799"/>
        <a:ext cx="8229600" cy="596160"/>
      </dsp:txXfrm>
    </dsp:sp>
    <dsp:sp modelId="{383AD02C-6389-42D3-B68A-D6C44129BF2B}">
      <dsp:nvSpPr>
        <dsp:cNvPr id="0" name=""/>
        <dsp:cNvSpPr/>
      </dsp:nvSpPr>
      <dsp:spPr>
        <a:xfrm>
          <a:off x="0" y="1662959"/>
          <a:ext cx="8229600" cy="954719"/>
        </a:xfrm>
        <a:prstGeom prst="roundRect">
          <a:avLst/>
        </a:prstGeom>
        <a:solidFill>
          <a:schemeClr val="accent3">
            <a:hueOff val="-9122704"/>
            <a:satOff val="0"/>
            <a:lumOff val="6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Educational excellence</a:t>
          </a:r>
          <a:endParaRPr lang="en-US" sz="2400" kern="1200" dirty="0"/>
        </a:p>
      </dsp:txBody>
      <dsp:txXfrm>
        <a:off x="46606" y="1709565"/>
        <a:ext cx="8136388" cy="861507"/>
      </dsp:txXfrm>
    </dsp:sp>
    <dsp:sp modelId="{A07A0444-5C06-4618-9F1B-005EFBD49641}">
      <dsp:nvSpPr>
        <dsp:cNvPr id="0" name=""/>
        <dsp:cNvSpPr/>
      </dsp:nvSpPr>
      <dsp:spPr>
        <a:xfrm>
          <a:off x="0" y="2617679"/>
          <a:ext cx="8229600"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Develop and implement a measurable curriculum that will enhance critical life skills to enable children to achieve their fullest potential</a:t>
          </a:r>
          <a:endParaRPr lang="en-US" sz="1900" kern="1200" dirty="0"/>
        </a:p>
      </dsp:txBody>
      <dsp:txXfrm>
        <a:off x="0" y="2617679"/>
        <a:ext cx="8229600" cy="596160"/>
      </dsp:txXfrm>
    </dsp:sp>
    <dsp:sp modelId="{6634490C-36F0-44DA-AE84-62A114F1578A}">
      <dsp:nvSpPr>
        <dsp:cNvPr id="0" name=""/>
        <dsp:cNvSpPr/>
      </dsp:nvSpPr>
      <dsp:spPr>
        <a:xfrm>
          <a:off x="0" y="3213839"/>
          <a:ext cx="8229600" cy="954719"/>
        </a:xfrm>
        <a:prstGeom prst="roundRect">
          <a:avLst/>
        </a:prstGeom>
        <a:solidFill>
          <a:schemeClr val="accent3">
            <a:hueOff val="-18245407"/>
            <a:satOff val="0"/>
            <a:lumOff val="1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Family engagement</a:t>
          </a:r>
          <a:endParaRPr lang="en-US" sz="2400" kern="1200" dirty="0"/>
        </a:p>
      </dsp:txBody>
      <dsp:txXfrm>
        <a:off x="46606" y="3260445"/>
        <a:ext cx="8136388" cy="861507"/>
      </dsp:txXfrm>
    </dsp:sp>
    <dsp:sp modelId="{335516D8-29BB-40F7-B87D-BAC07BABA1D0}">
      <dsp:nvSpPr>
        <dsp:cNvPr id="0" name=""/>
        <dsp:cNvSpPr/>
      </dsp:nvSpPr>
      <dsp:spPr>
        <a:xfrm>
          <a:off x="0" y="4168559"/>
          <a:ext cx="8229600"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Proactive engagement identifying families in need and delivering the resources necessary to overcome life's challenges </a:t>
          </a:r>
          <a:endParaRPr lang="en-US" sz="1900" kern="1200" dirty="0"/>
        </a:p>
      </dsp:txBody>
      <dsp:txXfrm>
        <a:off x="0" y="4168559"/>
        <a:ext cx="8229600" cy="5961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82256-49F7-4DA6-8009-EAB2172B6CCB}">
      <dsp:nvSpPr>
        <dsp:cNvPr id="0" name=""/>
        <dsp:cNvSpPr/>
      </dsp:nvSpPr>
      <dsp:spPr>
        <a:xfrm>
          <a:off x="0" y="3671025"/>
          <a:ext cx="8229600" cy="1204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Goals</a:t>
          </a:r>
          <a:endParaRPr lang="en-US" sz="2300" kern="1200" dirty="0"/>
        </a:p>
      </dsp:txBody>
      <dsp:txXfrm>
        <a:off x="0" y="3671025"/>
        <a:ext cx="8229600" cy="650652"/>
      </dsp:txXfrm>
    </dsp:sp>
    <dsp:sp modelId="{9407B066-D132-43AD-B4F2-E9102EFDC316}">
      <dsp:nvSpPr>
        <dsp:cNvPr id="0" name=""/>
        <dsp:cNvSpPr/>
      </dsp:nvSpPr>
      <dsp:spPr>
        <a:xfrm>
          <a:off x="0" y="4297579"/>
          <a:ext cx="4114799" cy="5542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sz="1500" kern="1200" dirty="0" smtClean="0"/>
            <a:t>Be the #1 college/job placement organization in the community.</a:t>
          </a:r>
          <a:endParaRPr lang="en-US" sz="1500" kern="1200" dirty="0"/>
        </a:p>
      </dsp:txBody>
      <dsp:txXfrm>
        <a:off x="0" y="4297579"/>
        <a:ext cx="4114799" cy="554259"/>
      </dsp:txXfrm>
    </dsp:sp>
    <dsp:sp modelId="{A6344F47-0FB9-4C12-B227-6093CC433591}">
      <dsp:nvSpPr>
        <dsp:cNvPr id="0" name=""/>
        <dsp:cNvSpPr/>
      </dsp:nvSpPr>
      <dsp:spPr>
        <a:xfrm>
          <a:off x="4114800" y="4297579"/>
          <a:ext cx="4114799" cy="5542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sz="1500" kern="1200" dirty="0" smtClean="0"/>
            <a:t>Build strong community partners with companies/individuals that have job opportunities</a:t>
          </a:r>
          <a:endParaRPr lang="en-US" sz="1500" kern="1200" dirty="0"/>
        </a:p>
      </dsp:txBody>
      <dsp:txXfrm>
        <a:off x="4114800" y="4297579"/>
        <a:ext cx="4114799" cy="554259"/>
      </dsp:txXfrm>
    </dsp:sp>
    <dsp:sp modelId="{0CFBACFB-8608-4D08-9D8C-43930F96D783}">
      <dsp:nvSpPr>
        <dsp:cNvPr id="0" name=""/>
        <dsp:cNvSpPr/>
      </dsp:nvSpPr>
      <dsp:spPr>
        <a:xfrm rot="10800000">
          <a:off x="0" y="1835943"/>
          <a:ext cx="8229600" cy="18531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Department</a:t>
          </a:r>
          <a:endParaRPr lang="en-US" sz="2300" kern="1200" dirty="0"/>
        </a:p>
      </dsp:txBody>
      <dsp:txXfrm rot="-10800000">
        <a:off x="0" y="1835943"/>
        <a:ext cx="8229600" cy="650457"/>
      </dsp:txXfrm>
    </dsp:sp>
    <dsp:sp modelId="{913527E7-5174-4324-AE85-7C8204426BBD}">
      <dsp:nvSpPr>
        <dsp:cNvPr id="0" name=""/>
        <dsp:cNvSpPr/>
      </dsp:nvSpPr>
      <dsp:spPr>
        <a:xfrm>
          <a:off x="0" y="2486401"/>
          <a:ext cx="8229600" cy="5540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College/Job Placement</a:t>
          </a:r>
          <a:endParaRPr lang="en-US" sz="2000" kern="1200" dirty="0"/>
        </a:p>
      </dsp:txBody>
      <dsp:txXfrm>
        <a:off x="0" y="2486401"/>
        <a:ext cx="8229600" cy="554093"/>
      </dsp:txXfrm>
    </dsp:sp>
    <dsp:sp modelId="{942D40B2-AAC3-4CB8-9B65-BF64CADC05BF}">
      <dsp:nvSpPr>
        <dsp:cNvPr id="0" name=""/>
        <dsp:cNvSpPr/>
      </dsp:nvSpPr>
      <dsp:spPr>
        <a:xfrm rot="10800000">
          <a:off x="0" y="862"/>
          <a:ext cx="8229600" cy="18531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Outcome 1</a:t>
          </a:r>
          <a:endParaRPr lang="en-US" sz="2300" kern="1200" dirty="0"/>
        </a:p>
      </dsp:txBody>
      <dsp:txXfrm rot="-10800000">
        <a:off x="0" y="862"/>
        <a:ext cx="8229600" cy="650457"/>
      </dsp:txXfrm>
    </dsp:sp>
    <dsp:sp modelId="{37EE322E-81EB-4FE1-96EF-429E675CA168}">
      <dsp:nvSpPr>
        <dsp:cNvPr id="0" name=""/>
        <dsp:cNvSpPr/>
      </dsp:nvSpPr>
      <dsp:spPr>
        <a:xfrm>
          <a:off x="0" y="651319"/>
          <a:ext cx="8229600" cy="5540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Increase the number of children attending college or gaining employment</a:t>
          </a:r>
          <a:endParaRPr lang="en-US" sz="2000" kern="1200" dirty="0"/>
        </a:p>
      </dsp:txBody>
      <dsp:txXfrm>
        <a:off x="0" y="651319"/>
        <a:ext cx="8229600" cy="5540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2" y="2"/>
            <a:ext cx="3038145" cy="465742"/>
          </a:xfrm>
          <a:prstGeom prst="rect">
            <a:avLst/>
          </a:prstGeom>
          <a:noFill/>
          <a:ln w="9525">
            <a:noFill/>
            <a:miter lim="800000"/>
            <a:headEnd/>
            <a:tailEnd/>
          </a:ln>
          <a:effectLst/>
        </p:spPr>
        <p:txBody>
          <a:bodyPr vert="horz" wrap="square" lIns="91403" tIns="45701" rIns="91403" bIns="45701" numCol="1" anchor="t" anchorCtr="0" compatLnSpc="1">
            <a:prstTxWarp prst="textNoShape">
              <a:avLst/>
            </a:prstTxWarp>
          </a:bodyPr>
          <a:lstStyle>
            <a:lvl1pPr defTabSz="913957" eaLnBrk="1" hangingPunct="1">
              <a:defRPr sz="1200"/>
            </a:lvl1pPr>
          </a:lstStyle>
          <a:p>
            <a:pPr>
              <a:defRPr/>
            </a:pPr>
            <a:r>
              <a:rPr lang="en-US" smtClean="0"/>
              <a:t>Budgeting for Results  - Outcomes Based Budgeting</a:t>
            </a:r>
            <a:endParaRPr lang="en-US" dirty="0"/>
          </a:p>
        </p:txBody>
      </p:sp>
      <p:sp>
        <p:nvSpPr>
          <p:cNvPr id="56323" name="Rectangle 3"/>
          <p:cNvSpPr>
            <a:spLocks noGrp="1" noChangeArrowheads="1"/>
          </p:cNvSpPr>
          <p:nvPr>
            <p:ph type="dt" sz="quarter" idx="1"/>
          </p:nvPr>
        </p:nvSpPr>
        <p:spPr bwMode="auto">
          <a:xfrm>
            <a:off x="3970734" y="2"/>
            <a:ext cx="3038145" cy="465742"/>
          </a:xfrm>
          <a:prstGeom prst="rect">
            <a:avLst/>
          </a:prstGeom>
          <a:noFill/>
          <a:ln w="9525">
            <a:noFill/>
            <a:miter lim="800000"/>
            <a:headEnd/>
            <a:tailEnd/>
          </a:ln>
          <a:effectLst/>
        </p:spPr>
        <p:txBody>
          <a:bodyPr vert="horz" wrap="square" lIns="91403" tIns="45701" rIns="91403" bIns="45701" numCol="1" anchor="t" anchorCtr="0" compatLnSpc="1">
            <a:prstTxWarp prst="textNoShape">
              <a:avLst/>
            </a:prstTxWarp>
          </a:bodyPr>
          <a:lstStyle>
            <a:lvl1pPr algn="r" defTabSz="913957" eaLnBrk="1" hangingPunct="1">
              <a:defRPr sz="1200"/>
            </a:lvl1pPr>
          </a:lstStyle>
          <a:p>
            <a:pPr>
              <a:defRPr/>
            </a:pPr>
            <a:endParaRPr lang="en-US" dirty="0"/>
          </a:p>
        </p:txBody>
      </p:sp>
      <p:sp>
        <p:nvSpPr>
          <p:cNvPr id="56324" name="Rectangle 4"/>
          <p:cNvSpPr>
            <a:spLocks noGrp="1" noChangeArrowheads="1"/>
          </p:cNvSpPr>
          <p:nvPr>
            <p:ph type="ftr" sz="quarter" idx="2"/>
          </p:nvPr>
        </p:nvSpPr>
        <p:spPr bwMode="auto">
          <a:xfrm>
            <a:off x="2" y="8829123"/>
            <a:ext cx="3038145" cy="465742"/>
          </a:xfrm>
          <a:prstGeom prst="rect">
            <a:avLst/>
          </a:prstGeom>
          <a:noFill/>
          <a:ln w="9525">
            <a:noFill/>
            <a:miter lim="800000"/>
            <a:headEnd/>
            <a:tailEnd/>
          </a:ln>
          <a:effectLst/>
        </p:spPr>
        <p:txBody>
          <a:bodyPr vert="horz" wrap="square" lIns="91403" tIns="45701" rIns="91403" bIns="45701" numCol="1" anchor="b" anchorCtr="0" compatLnSpc="1">
            <a:prstTxWarp prst="textNoShape">
              <a:avLst/>
            </a:prstTxWarp>
          </a:bodyPr>
          <a:lstStyle>
            <a:lvl1pPr defTabSz="913957" eaLnBrk="1" hangingPunct="1">
              <a:defRPr sz="1200"/>
            </a:lvl1pPr>
          </a:lstStyle>
          <a:p>
            <a:pPr>
              <a:defRPr/>
            </a:pPr>
            <a:r>
              <a:rPr lang="en-US" smtClean="0"/>
              <a:t>Q2 Nonprofit Roundtable</a:t>
            </a:r>
            <a:endParaRPr lang="en-US" dirty="0"/>
          </a:p>
        </p:txBody>
      </p:sp>
      <p:sp>
        <p:nvSpPr>
          <p:cNvPr id="56325" name="Rectangle 5"/>
          <p:cNvSpPr>
            <a:spLocks noGrp="1" noChangeArrowheads="1"/>
          </p:cNvSpPr>
          <p:nvPr>
            <p:ph type="sldNum" sz="quarter" idx="3"/>
          </p:nvPr>
        </p:nvSpPr>
        <p:spPr bwMode="auto">
          <a:xfrm>
            <a:off x="3970734" y="8829123"/>
            <a:ext cx="3038145" cy="465742"/>
          </a:xfrm>
          <a:prstGeom prst="rect">
            <a:avLst/>
          </a:prstGeom>
          <a:noFill/>
          <a:ln w="9525">
            <a:noFill/>
            <a:miter lim="800000"/>
            <a:headEnd/>
            <a:tailEnd/>
          </a:ln>
          <a:effectLst/>
        </p:spPr>
        <p:txBody>
          <a:bodyPr vert="horz" wrap="square" lIns="91403" tIns="45701" rIns="91403" bIns="45701" numCol="1" anchor="b" anchorCtr="0" compatLnSpc="1">
            <a:prstTxWarp prst="textNoShape">
              <a:avLst/>
            </a:prstTxWarp>
          </a:bodyPr>
          <a:lstStyle>
            <a:lvl1pPr algn="r" defTabSz="913957" eaLnBrk="1" hangingPunct="1">
              <a:defRPr sz="1200"/>
            </a:lvl1pPr>
          </a:lstStyle>
          <a:p>
            <a:pPr>
              <a:defRPr/>
            </a:pPr>
            <a:fld id="{AE9D2A78-3FD3-4711-BF75-1A9668536645}" type="slidenum">
              <a:rPr lang="en-US"/>
              <a:pPr>
                <a:defRPr/>
              </a:pPr>
              <a:t>‹#›</a:t>
            </a:fld>
            <a:endParaRPr lang="en-US" dirty="0"/>
          </a:p>
        </p:txBody>
      </p:sp>
    </p:spTree>
    <p:extLst>
      <p:ext uri="{BB962C8B-B14F-4D97-AF65-F5344CB8AC3E}">
        <p14:creationId xmlns:p14="http://schemas.microsoft.com/office/powerpoint/2010/main" val="277634079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2" y="2"/>
            <a:ext cx="3038145" cy="465742"/>
          </a:xfrm>
          <a:prstGeom prst="rect">
            <a:avLst/>
          </a:prstGeom>
          <a:noFill/>
          <a:ln w="9525">
            <a:noFill/>
            <a:miter lim="800000"/>
            <a:headEnd/>
            <a:tailEnd/>
          </a:ln>
          <a:effectLst/>
        </p:spPr>
        <p:txBody>
          <a:bodyPr vert="horz" wrap="square" lIns="91403" tIns="45701" rIns="91403" bIns="45701" numCol="1" anchor="t" anchorCtr="0" compatLnSpc="1">
            <a:prstTxWarp prst="textNoShape">
              <a:avLst/>
            </a:prstTxWarp>
          </a:bodyPr>
          <a:lstStyle>
            <a:lvl1pPr defTabSz="913957" eaLnBrk="1" hangingPunct="1">
              <a:defRPr sz="1200"/>
            </a:lvl1pPr>
          </a:lstStyle>
          <a:p>
            <a:pPr>
              <a:defRPr/>
            </a:pPr>
            <a:r>
              <a:rPr lang="en-US" smtClean="0"/>
              <a:t>Budgeting for Results  - Outcomes Based Budgeting</a:t>
            </a:r>
            <a:endParaRPr lang="en-US" dirty="0"/>
          </a:p>
        </p:txBody>
      </p:sp>
      <p:sp>
        <p:nvSpPr>
          <p:cNvPr id="29699" name="Rectangle 3"/>
          <p:cNvSpPr>
            <a:spLocks noGrp="1" noChangeArrowheads="1"/>
          </p:cNvSpPr>
          <p:nvPr>
            <p:ph type="dt" idx="1"/>
          </p:nvPr>
        </p:nvSpPr>
        <p:spPr bwMode="auto">
          <a:xfrm>
            <a:off x="3970734" y="2"/>
            <a:ext cx="3038145" cy="465742"/>
          </a:xfrm>
          <a:prstGeom prst="rect">
            <a:avLst/>
          </a:prstGeom>
          <a:noFill/>
          <a:ln w="9525">
            <a:noFill/>
            <a:miter lim="800000"/>
            <a:headEnd/>
            <a:tailEnd/>
          </a:ln>
          <a:effectLst/>
        </p:spPr>
        <p:txBody>
          <a:bodyPr vert="horz" wrap="square" lIns="91403" tIns="45701" rIns="91403" bIns="45701" numCol="1" anchor="t" anchorCtr="0" compatLnSpc="1">
            <a:prstTxWarp prst="textNoShape">
              <a:avLst/>
            </a:prstTxWarp>
          </a:bodyPr>
          <a:lstStyle>
            <a:lvl1pPr algn="r" defTabSz="913957" eaLnBrk="1" hangingPunct="1">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346" y="4416101"/>
            <a:ext cx="5607712" cy="4183995"/>
          </a:xfrm>
          <a:prstGeom prst="rect">
            <a:avLst/>
          </a:prstGeom>
          <a:noFill/>
          <a:ln w="9525">
            <a:noFill/>
            <a:miter lim="800000"/>
            <a:headEnd/>
            <a:tailEnd/>
          </a:ln>
          <a:effectLst/>
        </p:spPr>
        <p:txBody>
          <a:bodyPr vert="horz" wrap="square" lIns="91403" tIns="45701" rIns="91403" bIns="457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2" y="8829123"/>
            <a:ext cx="3038145" cy="465742"/>
          </a:xfrm>
          <a:prstGeom prst="rect">
            <a:avLst/>
          </a:prstGeom>
          <a:noFill/>
          <a:ln w="9525">
            <a:noFill/>
            <a:miter lim="800000"/>
            <a:headEnd/>
            <a:tailEnd/>
          </a:ln>
          <a:effectLst/>
        </p:spPr>
        <p:txBody>
          <a:bodyPr vert="horz" wrap="square" lIns="91403" tIns="45701" rIns="91403" bIns="45701" numCol="1" anchor="b" anchorCtr="0" compatLnSpc="1">
            <a:prstTxWarp prst="textNoShape">
              <a:avLst/>
            </a:prstTxWarp>
          </a:bodyPr>
          <a:lstStyle>
            <a:lvl1pPr defTabSz="913957" eaLnBrk="1" hangingPunct="1">
              <a:defRPr sz="1200"/>
            </a:lvl1pPr>
          </a:lstStyle>
          <a:p>
            <a:pPr>
              <a:defRPr/>
            </a:pPr>
            <a:r>
              <a:rPr lang="en-US" smtClean="0"/>
              <a:t>Q2 Nonprofit Roundtable</a:t>
            </a:r>
            <a:endParaRPr lang="en-US" dirty="0"/>
          </a:p>
        </p:txBody>
      </p:sp>
      <p:sp>
        <p:nvSpPr>
          <p:cNvPr id="29703" name="Rectangle 7"/>
          <p:cNvSpPr>
            <a:spLocks noGrp="1" noChangeArrowheads="1"/>
          </p:cNvSpPr>
          <p:nvPr>
            <p:ph type="sldNum" sz="quarter" idx="5"/>
          </p:nvPr>
        </p:nvSpPr>
        <p:spPr bwMode="auto">
          <a:xfrm>
            <a:off x="3970734" y="8829123"/>
            <a:ext cx="3038145" cy="465742"/>
          </a:xfrm>
          <a:prstGeom prst="rect">
            <a:avLst/>
          </a:prstGeom>
          <a:noFill/>
          <a:ln w="9525">
            <a:noFill/>
            <a:miter lim="800000"/>
            <a:headEnd/>
            <a:tailEnd/>
          </a:ln>
          <a:effectLst/>
        </p:spPr>
        <p:txBody>
          <a:bodyPr vert="horz" wrap="square" lIns="91403" tIns="45701" rIns="91403" bIns="45701" numCol="1" anchor="b" anchorCtr="0" compatLnSpc="1">
            <a:prstTxWarp prst="textNoShape">
              <a:avLst/>
            </a:prstTxWarp>
          </a:bodyPr>
          <a:lstStyle>
            <a:lvl1pPr algn="r" defTabSz="913957" eaLnBrk="1" hangingPunct="1">
              <a:defRPr sz="1200"/>
            </a:lvl1pPr>
          </a:lstStyle>
          <a:p>
            <a:pPr>
              <a:defRPr/>
            </a:pPr>
            <a:fld id="{9D56EC88-6BB1-4D23-9403-CCCA0EB1D3E8}" type="slidenum">
              <a:rPr lang="en-US"/>
              <a:pPr>
                <a:defRPr/>
              </a:pPr>
              <a:t>‹#›</a:t>
            </a:fld>
            <a:endParaRPr lang="en-US" dirty="0"/>
          </a:p>
        </p:txBody>
      </p:sp>
    </p:spTree>
    <p:extLst>
      <p:ext uri="{BB962C8B-B14F-4D97-AF65-F5344CB8AC3E}">
        <p14:creationId xmlns:p14="http://schemas.microsoft.com/office/powerpoint/2010/main" val="366759081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ECD9F89-E499-4EDB-91E0-698142E4D119}" type="slidenum">
              <a:rPr lang="en-US" smtClean="0"/>
              <a:pPr/>
              <a:t>1</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
        <p:nvSpPr>
          <p:cNvPr id="5" name="Date Placeholder 4"/>
          <p:cNvSpPr>
            <a:spLocks noGrp="1"/>
          </p:cNvSpPr>
          <p:nvPr>
            <p:ph type="dt"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2"/>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474226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 want to talk the group</a:t>
            </a:r>
            <a:r>
              <a:rPr lang="en-US" baseline="0" dirty="0" smtClean="0"/>
              <a:t> through the inverse of the answer.  I.e. for the first question once the group discusses that this is an output ask them to determine the outcome.  Suggested answers</a:t>
            </a:r>
          </a:p>
          <a:p>
            <a:endParaRPr lang="en-US" baseline="0" dirty="0" smtClean="0"/>
          </a:p>
          <a:p>
            <a:pPr marL="218290" indent="-218290">
              <a:buAutoNum type="arabicPeriod"/>
            </a:pPr>
            <a:r>
              <a:rPr lang="en-US" baseline="0" dirty="0" smtClean="0"/>
              <a:t>Outcome – Reduce homelessness in the community to below the national average</a:t>
            </a:r>
          </a:p>
          <a:p>
            <a:pPr marL="218290" indent="-218290">
              <a:buAutoNum type="arabicPeriod"/>
            </a:pPr>
            <a:r>
              <a:rPr lang="en-US" baseline="0" dirty="0" smtClean="0"/>
              <a:t>Output – Number college preparatory classes conducted</a:t>
            </a:r>
          </a:p>
          <a:p>
            <a:pPr marL="218290" indent="-218290">
              <a:buAutoNum type="arabicPeriod"/>
            </a:pPr>
            <a:r>
              <a:rPr lang="en-US" baseline="0" dirty="0" smtClean="0"/>
              <a:t>Output – How many violence prevention classes conducted in a year or average police hours on duty daily.</a:t>
            </a:r>
          </a:p>
          <a:p>
            <a:pPr marL="218290" indent="-218290">
              <a:buAutoNum type="arabicPeriod"/>
            </a:pPr>
            <a:endParaRPr lang="en-US" baseline="0" dirty="0" smtClean="0"/>
          </a:p>
          <a:p>
            <a:pPr marL="218290" indent="-218290"/>
            <a:r>
              <a:rPr lang="en-US" b="1" baseline="0" dirty="0" smtClean="0"/>
              <a:t>Consideration:  Ask participants what their output and outcome indicators are.</a:t>
            </a:r>
          </a:p>
          <a:p>
            <a:pPr marL="218290" indent="-218290">
              <a:buAutoNum type="arabicPeriod"/>
            </a:pPr>
            <a:endParaRPr lang="en-US" baseline="0" dirty="0" smtClean="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16</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3250798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Discussion 2 – Give the group</a:t>
            </a:r>
            <a:r>
              <a:rPr lang="en-US" baseline="0" dirty="0" smtClean="0"/>
              <a:t> 10 to 15 minutes for discussion 2.  Then have individuals or groups report back the results (10 min).  Total time is 20 to 25 min.</a:t>
            </a:r>
            <a:endParaRPr lang="en-US" dirty="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19</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501732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Budgeting for Results  - Outcomes Based Budgeting</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Slide Number Placeholder 6"/>
          <p:cNvSpPr>
            <a:spLocks noGrp="1"/>
          </p:cNvSpPr>
          <p:nvPr>
            <p:ph type="sldNum" sz="quarter" idx="13"/>
          </p:nvPr>
        </p:nvSpPr>
        <p:spPr/>
        <p:txBody>
          <a:bodyPr/>
          <a:lstStyle/>
          <a:p>
            <a:pPr>
              <a:defRPr/>
            </a:pPr>
            <a:fld id="{9D56EC88-6BB1-4D23-9403-CCCA0EB1D3E8}" type="slidenum">
              <a:rPr lang="en-US" smtClean="0"/>
              <a:pPr>
                <a:defRPr/>
              </a:pPr>
              <a:t>20</a:t>
            </a:fld>
            <a:endParaRPr lang="en-US" dirty="0"/>
          </a:p>
        </p:txBody>
      </p:sp>
    </p:spTree>
    <p:extLst>
      <p:ext uri="{BB962C8B-B14F-4D97-AF65-F5344CB8AC3E}">
        <p14:creationId xmlns:p14="http://schemas.microsoft.com/office/powerpoint/2010/main" val="1290629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participants 10 minutes</a:t>
            </a:r>
            <a:r>
              <a:rPr lang="en-US" baseline="0" dirty="0" smtClean="0"/>
              <a:t> for case study and then 5 to 10 minutes for report back (15 to 20 min total)</a:t>
            </a:r>
            <a:endParaRPr lang="en-US" dirty="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22</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1943062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Answer</a:t>
            </a:r>
            <a:r>
              <a:rPr lang="en-US" u="sng" baseline="0" dirty="0" smtClean="0"/>
              <a:t> Key:</a:t>
            </a:r>
          </a:p>
          <a:p>
            <a:endParaRPr lang="en-US" baseline="0" dirty="0" smtClean="0"/>
          </a:p>
          <a:p>
            <a:pPr marL="218290" indent="-218290">
              <a:buAutoNum type="arabicPeriod"/>
            </a:pPr>
            <a:r>
              <a:rPr lang="en-US" baseline="0" dirty="0" smtClean="0"/>
              <a:t>Output efficiency indicators – (a) cost per road repaired and (b) number of roads repaired annually</a:t>
            </a:r>
          </a:p>
          <a:p>
            <a:pPr marL="218290" indent="-218290"/>
            <a:r>
              <a:rPr lang="en-US" baseline="0" dirty="0" smtClean="0"/>
              <a:t>	Outcomes efficiency indicators – (a) cost per road repaired that met city safety standards, (b) number of roads repaired annually that met city safety standards, (c) percentage of roads in city that meet the cities recommended safety standards</a:t>
            </a:r>
          </a:p>
          <a:p>
            <a:pPr marL="218290" indent="-218290"/>
            <a:endParaRPr lang="en-US" baseline="0" dirty="0" smtClean="0"/>
          </a:p>
          <a:p>
            <a:pPr marL="218290" indent="-218290">
              <a:buAutoNum type="arabicPeriod" startAt="2"/>
            </a:pPr>
            <a:r>
              <a:rPr lang="en-US" baseline="0" dirty="0" smtClean="0"/>
              <a:t>Output efficiency indicators – (a) number of homes found for individuals, (b) cost per placement</a:t>
            </a:r>
          </a:p>
          <a:p>
            <a:pPr marL="218290" indent="-218290"/>
            <a:r>
              <a:rPr lang="en-US" baseline="0" dirty="0" smtClean="0"/>
              <a:t>	Outcomes efficiency indicators – (a) percentage of people who are homeless as compared to the prior year, (b) number of people who maintain permanent residents for over 2 years</a:t>
            </a:r>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23</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1443932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Case</a:t>
            </a:r>
            <a:r>
              <a:rPr lang="en-US" b="1" baseline="0" dirty="0" smtClean="0"/>
              <a:t> Study Preparation:  </a:t>
            </a:r>
            <a:r>
              <a:rPr lang="en-US" baseline="0" dirty="0" smtClean="0"/>
              <a:t>Need to have computers with the case study directions (word document) and budget template (excel document).  Also, necessary to have printed materials.</a:t>
            </a:r>
          </a:p>
          <a:p>
            <a:endParaRPr lang="en-US" baseline="0" dirty="0" smtClean="0"/>
          </a:p>
          <a:p>
            <a:r>
              <a:rPr lang="en-US" b="1" baseline="0" dirty="0" smtClean="0"/>
              <a:t>Case Study Tips:</a:t>
            </a:r>
          </a:p>
          <a:p>
            <a:pPr>
              <a:buFontTx/>
              <a:buChar char="-"/>
            </a:pPr>
            <a:r>
              <a:rPr lang="en-US" baseline="0" dirty="0" smtClean="0"/>
              <a:t>May want to email attendees excel template prior to roundtable and ask them to bring computers (indicate if they can’t bring a computer we will have some available). </a:t>
            </a:r>
          </a:p>
          <a:p>
            <a:pPr>
              <a:buFontTx/>
              <a:buChar char="-"/>
            </a:pPr>
            <a:r>
              <a:rPr lang="en-US" baseline="0" dirty="0" smtClean="0"/>
              <a:t>To the extent possible you want to have CLA representatives at each table performing the case study.  Need to assist groups in moving through the materials.</a:t>
            </a:r>
          </a:p>
          <a:p>
            <a:pPr>
              <a:buFontTx/>
              <a:buChar char="-"/>
            </a:pPr>
            <a:r>
              <a:rPr lang="en-US" baseline="0" dirty="0" smtClean="0"/>
              <a:t>Show the answer to the first measurement grid.  Will give groups an understanding of how to complete.  You may want to print this out for groups as well.</a:t>
            </a:r>
          </a:p>
          <a:p>
            <a:pPr>
              <a:buFontTx/>
              <a:buChar char="-"/>
            </a:pPr>
            <a:endParaRPr lang="en-US" dirty="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26</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3351197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a:t>
            </a:r>
            <a:r>
              <a:rPr lang="en-US" baseline="0" dirty="0" smtClean="0"/>
              <a:t> summarizes the key takeaways of the roundtable.  Set these up as items that they can go back to their organizations and implement with their management or governance team.  </a:t>
            </a:r>
            <a:endParaRPr lang="en-US" dirty="0"/>
          </a:p>
        </p:txBody>
      </p:sp>
      <p:sp>
        <p:nvSpPr>
          <p:cNvPr id="4" name="Slide Number Placeholder 3"/>
          <p:cNvSpPr>
            <a:spLocks noGrp="1"/>
          </p:cNvSpPr>
          <p:nvPr>
            <p:ph type="sldNum" sz="quarter" idx="10"/>
          </p:nvPr>
        </p:nvSpPr>
        <p:spPr/>
        <p:txBody>
          <a:bodyPr/>
          <a:lstStyle/>
          <a:p>
            <a:fld id="{6291115F-3AFC-4B9D-99DB-C94D441411BE}" type="slidenum">
              <a:rPr lang="en-US" smtClean="0"/>
              <a:pPr/>
              <a:t>33</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1874397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6433" indent="-226433">
              <a:buAutoNum type="arabicPeriod"/>
            </a:pPr>
            <a:r>
              <a:rPr lang="en-US" dirty="0" smtClean="0"/>
              <a:t>Introduction</a:t>
            </a:r>
            <a:r>
              <a:rPr lang="en-US" baseline="0" dirty="0" smtClean="0"/>
              <a:t> – 5 minutes</a:t>
            </a:r>
            <a:endParaRPr lang="en-US" dirty="0" smtClean="0"/>
          </a:p>
          <a:p>
            <a:pPr marL="226433" indent="-226433">
              <a:buAutoNum type="arabicPeriod"/>
            </a:pPr>
            <a:r>
              <a:rPr lang="en-US" dirty="0" smtClean="0"/>
              <a:t>Learning</a:t>
            </a:r>
            <a:r>
              <a:rPr lang="en-US" baseline="0" dirty="0" smtClean="0"/>
              <a:t> objectives – 5 minutes</a:t>
            </a:r>
          </a:p>
          <a:p>
            <a:pPr marL="226433" indent="-226433">
              <a:buAutoNum type="arabicPeriod"/>
            </a:pPr>
            <a:r>
              <a:rPr lang="en-US" baseline="0" dirty="0" smtClean="0"/>
              <a:t>Outcomes based budgeting – Introduction – 30 to 35 minutes</a:t>
            </a:r>
          </a:p>
          <a:p>
            <a:pPr marL="226433" indent="-226433">
              <a:buAutoNum type="arabicPeriod"/>
            </a:pPr>
            <a:r>
              <a:rPr lang="en-US" baseline="0" dirty="0" smtClean="0"/>
              <a:t>Principles of Outcomes Based Budgeting – 60 minutes</a:t>
            </a:r>
          </a:p>
          <a:p>
            <a:pPr marL="226433" indent="-226433">
              <a:buAutoNum type="arabicPeriod"/>
            </a:pPr>
            <a:r>
              <a:rPr lang="en-US" baseline="0" dirty="0" smtClean="0"/>
              <a:t>Case Study – 60 to 75 minutes</a:t>
            </a:r>
          </a:p>
          <a:p>
            <a:pPr marL="226433" indent="-226433">
              <a:buAutoNum type="arabicPeriod"/>
            </a:pPr>
            <a:endParaRPr lang="en-US" dirty="0"/>
          </a:p>
        </p:txBody>
      </p:sp>
      <p:sp>
        <p:nvSpPr>
          <p:cNvPr id="4" name="Slide Number Placeholder 3"/>
          <p:cNvSpPr>
            <a:spLocks noGrp="1"/>
          </p:cNvSpPr>
          <p:nvPr>
            <p:ph type="sldNum" sz="quarter" idx="10"/>
          </p:nvPr>
        </p:nvSpPr>
        <p:spPr/>
        <p:txBody>
          <a:bodyPr/>
          <a:lstStyle/>
          <a:p>
            <a:fld id="{6291115F-3AFC-4B9D-99DB-C94D441411BE}" type="slidenum">
              <a:rPr lang="en-US" smtClean="0"/>
              <a:pPr/>
              <a:t>2</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39355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4</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2774696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Discussion</a:t>
            </a:r>
            <a:r>
              <a:rPr lang="en-US" baseline="0" dirty="0" smtClean="0"/>
              <a:t> 1 – 10 to 15 minutes</a:t>
            </a:r>
          </a:p>
          <a:p>
            <a:endParaRPr lang="en-US" baseline="0" dirty="0" smtClean="0"/>
          </a:p>
          <a:p>
            <a:r>
              <a:rPr lang="en-US" baseline="0" dirty="0" smtClean="0"/>
              <a:t>Other questions to consider:</a:t>
            </a:r>
          </a:p>
          <a:p>
            <a:pPr>
              <a:buFontTx/>
              <a:buChar char="-"/>
            </a:pPr>
            <a:r>
              <a:rPr lang="en-US" baseline="0" dirty="0" smtClean="0"/>
              <a:t>How many are familiar with outcomes based budgeting?</a:t>
            </a:r>
          </a:p>
          <a:p>
            <a:pPr>
              <a:buFontTx/>
              <a:buChar char="-"/>
            </a:pPr>
            <a:r>
              <a:rPr lang="en-US" baseline="0" dirty="0" smtClean="0"/>
              <a:t>Is OBB being talked about in your marketplace?  If yes, is it a nonprofit setting or state and local government setting?</a:t>
            </a:r>
          </a:p>
          <a:p>
            <a:pPr>
              <a:buFontTx/>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6</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3091204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Group questions to considerations:</a:t>
            </a:r>
          </a:p>
          <a:p>
            <a:pPr marL="218290" indent="-218290">
              <a:buAutoNum type="arabicPeriod"/>
            </a:pPr>
            <a:r>
              <a:rPr lang="en-US" baseline="0" dirty="0" smtClean="0"/>
              <a:t>What type of accounting software are you using?  </a:t>
            </a:r>
          </a:p>
          <a:p>
            <a:pPr marL="218290" indent="-218290">
              <a:buAutoNum type="arabicPeriod"/>
            </a:pPr>
            <a:r>
              <a:rPr lang="en-US" baseline="0" dirty="0" smtClean="0"/>
              <a:t>Are you budgeting within your software or using excel or another tool?</a:t>
            </a:r>
          </a:p>
          <a:p>
            <a:pPr marL="218290" indent="-218290">
              <a:buAutoNum type="arabicPeriod"/>
            </a:pPr>
            <a:r>
              <a:rPr lang="en-US" baseline="0" dirty="0" smtClean="0"/>
              <a:t>Who is involved in the budgeting process currently?</a:t>
            </a:r>
            <a:endParaRPr lang="en-US" dirty="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7</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224738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Example inputs:</a:t>
            </a:r>
          </a:p>
          <a:p>
            <a:r>
              <a:rPr lang="en-US" dirty="0" smtClean="0"/>
              <a:t>FTE’s, labor hours, supplies, facilities,</a:t>
            </a:r>
            <a:r>
              <a:rPr lang="en-US" baseline="0" dirty="0" smtClean="0"/>
              <a:t> marketing, etc……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10</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507665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11</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643618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Introduction to how a OBB process</a:t>
            </a:r>
            <a:r>
              <a:rPr lang="en-US" baseline="0" dirty="0" smtClean="0"/>
              <a:t> may be carried out.</a:t>
            </a:r>
          </a:p>
          <a:p>
            <a:endParaRPr lang="en-US" baseline="0" dirty="0" smtClean="0"/>
          </a:p>
          <a:p>
            <a:r>
              <a:rPr lang="en-US" baseline="0" dirty="0" smtClean="0"/>
              <a:t>This diagram is a high level over view of the full OBB management process.  The slide is meant to give participants an idea of what the complete cycle looks like.  However, the focus of this presentation is more introductory so does not cover the complete process.</a:t>
            </a:r>
            <a:endParaRPr lang="en-US" dirty="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12</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3102130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a:t>
            </a:r>
            <a:r>
              <a:rPr lang="en-US" baseline="0" smtClean="0"/>
              <a:t>that principle </a:t>
            </a:r>
            <a:r>
              <a:rPr lang="en-US" baseline="0" dirty="0" smtClean="0"/>
              <a:t>4 is not part of the presentation.  The evaluation of results is important but there is not enough time to cover in this session.  </a:t>
            </a:r>
            <a:endParaRPr lang="en-US" dirty="0"/>
          </a:p>
        </p:txBody>
      </p:sp>
      <p:sp>
        <p:nvSpPr>
          <p:cNvPr id="4" name="Slide Number Placeholder 3"/>
          <p:cNvSpPr>
            <a:spLocks noGrp="1"/>
          </p:cNvSpPr>
          <p:nvPr>
            <p:ph type="sldNum" sz="quarter" idx="10"/>
          </p:nvPr>
        </p:nvSpPr>
        <p:spPr/>
        <p:txBody>
          <a:bodyPr/>
          <a:lstStyle/>
          <a:p>
            <a:pPr>
              <a:defRPr/>
            </a:pPr>
            <a:fld id="{9D56EC88-6BB1-4D23-9403-CCCA0EB1D3E8}" type="slidenum">
              <a:rPr lang="en-US" smtClean="0"/>
              <a:pPr>
                <a:defRPr/>
              </a:pPr>
              <a:t>14</a:t>
            </a:fld>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smtClean="0"/>
              <a:t>Q2 Nonprofit Roundtable</a:t>
            </a:r>
            <a:endParaRPr lang="en-US" dirty="0"/>
          </a:p>
        </p:txBody>
      </p:sp>
      <p:sp>
        <p:nvSpPr>
          <p:cNvPr id="7" name="Header Placeholder 6"/>
          <p:cNvSpPr>
            <a:spLocks noGrp="1"/>
          </p:cNvSpPr>
          <p:nvPr>
            <p:ph type="hdr" sz="quarter" idx="13"/>
          </p:nvPr>
        </p:nvSpPr>
        <p:spPr/>
        <p:txBody>
          <a:bodyPr/>
          <a:lstStyle/>
          <a:p>
            <a:pPr>
              <a:defRPr/>
            </a:pPr>
            <a:r>
              <a:rPr lang="en-US" smtClean="0"/>
              <a:t>Budgeting for Results  - Outcomes Based Budgeting</a:t>
            </a:r>
            <a:endParaRPr lang="en-US" dirty="0"/>
          </a:p>
        </p:txBody>
      </p:sp>
    </p:spTree>
    <p:extLst>
      <p:ext uri="{BB962C8B-B14F-4D97-AF65-F5344CB8AC3E}">
        <p14:creationId xmlns:p14="http://schemas.microsoft.com/office/powerpoint/2010/main" val="536155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hyperlink" Target="http://www.twitter.com/CLA_CPAs" TargetMode="External"/><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hyperlink" Target="http://www.linkedin.com/company/cliftonlarsonallen" TargetMode="External"/><Relationship Id="rId4" Type="http://schemas.openxmlformats.org/officeDocument/2006/relationships/image" Target="../media/image9.png"/><Relationship Id="rId9" Type="http://schemas.openxmlformats.org/officeDocument/2006/relationships/hyperlink" Target="http://www.facebook.com/CliftonLarsonAllen" TargetMode="Externa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3" name="Rectangle 12"/>
          <p:cNvSpPr/>
          <p:nvPr/>
        </p:nvSpPr>
        <p:spPr>
          <a:xfrm>
            <a:off x="0" y="0"/>
            <a:ext cx="9144000" cy="3100553"/>
          </a:xfrm>
          <a:prstGeom prst="rect">
            <a:avLst/>
          </a:prstGeom>
          <a:gradFill flip="none" rotWithShape="1">
            <a:gsLst>
              <a:gs pos="0">
                <a:schemeClr val="tx2"/>
              </a:gs>
              <a:gs pos="100000">
                <a:schemeClr val="tx2"/>
              </a:gs>
            </a:gsLst>
            <a:lin ang="81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Freeform 25"/>
          <p:cNvSpPr/>
          <p:nvPr/>
        </p:nvSpPr>
        <p:spPr bwMode="auto">
          <a:xfrm>
            <a:off x="0" y="0"/>
            <a:ext cx="3352800" cy="3124200"/>
          </a:xfrm>
          <a:custGeom>
            <a:avLst/>
            <a:gdLst>
              <a:gd name="connsiteX0" fmla="*/ 0 w 3276600"/>
              <a:gd name="connsiteY0" fmla="*/ 0 h 3124200"/>
              <a:gd name="connsiteX1" fmla="*/ 32766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276600"/>
              <a:gd name="connsiteY0" fmla="*/ 0 h 3124200"/>
              <a:gd name="connsiteX1" fmla="*/ 6858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6858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276600"/>
              <a:gd name="connsiteY0" fmla="*/ 0 h 3124200"/>
              <a:gd name="connsiteX1" fmla="*/ 7620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3124200">
                <a:moveTo>
                  <a:pt x="0" y="0"/>
                </a:moveTo>
                <a:lnTo>
                  <a:pt x="762000" y="0"/>
                </a:lnTo>
                <a:lnTo>
                  <a:pt x="3352800" y="3124200"/>
                </a:lnTo>
                <a:lnTo>
                  <a:pt x="0" y="3124200"/>
                </a:lnTo>
                <a:lnTo>
                  <a:pt x="0" y="0"/>
                </a:lnTo>
                <a:close/>
              </a:path>
            </a:pathLst>
          </a:custGeom>
          <a:gradFill flip="none" rotWithShape="1">
            <a:gsLst>
              <a:gs pos="0">
                <a:schemeClr val="accent1">
                  <a:shade val="30000"/>
                  <a:satMod val="115000"/>
                  <a:alpha val="44000"/>
                </a:schemeClr>
              </a:gs>
              <a:gs pos="50000">
                <a:schemeClr val="accent1">
                  <a:shade val="67500"/>
                  <a:satMod val="115000"/>
                  <a:alpha val="60000"/>
                </a:schemeClr>
              </a:gs>
              <a:gs pos="100000">
                <a:schemeClr val="accent1">
                  <a:shade val="100000"/>
                  <a:satMod val="115000"/>
                  <a:alpha val="31000"/>
                </a:schemeClr>
              </a:gs>
            </a:gsLst>
            <a:lin ang="5400000" scaled="1"/>
            <a:tileRect/>
          </a:gradFill>
          <a:ln w="9525" cap="flat" cmpd="sng" algn="ctr">
            <a:noFill/>
            <a:prstDash val="solid"/>
            <a:round/>
            <a:headEnd type="none" w="med" len="med"/>
            <a:tailEnd type="none" w="med" len="med"/>
          </a:ln>
          <a:effectLst/>
        </p:spPr>
        <p:txBody>
          <a:bodyPr vert="vert270" wrap="square" lIns="91440" tIns="137160" rIns="91440" bIns="45720" numCol="1" rtlCol="0" anchor="t" anchorCtr="0" compatLnSpc="1">
            <a:prstTxWarp prst="textNoShape">
              <a:avLst/>
            </a:prstTxWarp>
          </a:bodyPr>
          <a:lstStyle/>
          <a:p>
            <a:pPr algn="r"/>
            <a:r>
              <a:rPr lang="en-US" sz="800" dirty="0" smtClean="0">
                <a:solidFill>
                  <a:schemeClr val="bg1">
                    <a:lumMod val="50000"/>
                  </a:schemeClr>
                </a:solidFill>
              </a:rPr>
              <a:t>©2014 CliftonLarsonAllen LLP </a:t>
            </a:r>
            <a:endParaRPr lang="en-US" sz="800" dirty="0">
              <a:solidFill>
                <a:schemeClr val="bg1">
                  <a:lumMod val="50000"/>
                </a:schemeClr>
              </a:solidFill>
            </a:endParaRPr>
          </a:p>
        </p:txBody>
      </p:sp>
      <p:pic>
        <p:nvPicPr>
          <p:cNvPr id="19" name="Picture 18" descr="PPT-INSIDE-FNL_Green bars.png"/>
          <p:cNvPicPr>
            <a:picLocks noChangeAspect="1"/>
          </p:cNvPicPr>
          <p:nvPr/>
        </p:nvPicPr>
        <p:blipFill>
          <a:blip r:embed="rId2" cstate="print"/>
          <a:srcRect b="9069"/>
          <a:stretch>
            <a:fillRect/>
          </a:stretch>
        </p:blipFill>
        <p:spPr>
          <a:xfrm>
            <a:off x="-10133" y="3100554"/>
            <a:ext cx="9167708" cy="1456065"/>
          </a:xfrm>
          <a:prstGeom prst="rect">
            <a:avLst/>
          </a:prstGeom>
        </p:spPr>
      </p:pic>
      <p:pic>
        <p:nvPicPr>
          <p:cNvPr id="23" name="Picture 22" descr="PPT-INSIDE-FNL_CLA logo.png"/>
          <p:cNvPicPr>
            <a:picLocks noChangeAspect="1"/>
          </p:cNvPicPr>
          <p:nvPr/>
        </p:nvPicPr>
        <p:blipFill>
          <a:blip r:embed="rId3" cstate="print"/>
          <a:stretch>
            <a:fillRect/>
          </a:stretch>
        </p:blipFill>
        <p:spPr>
          <a:xfrm>
            <a:off x="38411" y="3365939"/>
            <a:ext cx="3151372" cy="1048425"/>
          </a:xfrm>
          <a:prstGeom prst="rect">
            <a:avLst/>
          </a:prstGeom>
        </p:spPr>
      </p:pic>
      <p:sp>
        <p:nvSpPr>
          <p:cNvPr id="24" name="TextBox 23"/>
          <p:cNvSpPr txBox="1"/>
          <p:nvPr/>
        </p:nvSpPr>
        <p:spPr>
          <a:xfrm>
            <a:off x="956462" y="4120056"/>
            <a:ext cx="2091559" cy="261610"/>
          </a:xfrm>
          <a:prstGeom prst="rect">
            <a:avLst/>
          </a:prstGeom>
          <a:noFill/>
        </p:spPr>
        <p:txBody>
          <a:bodyPr wrap="square" rtlCol="0">
            <a:spAutoFit/>
          </a:bodyPr>
          <a:lstStyle/>
          <a:p>
            <a:pPr algn="r"/>
            <a:r>
              <a:rPr lang="en-US" sz="1100" b="1" dirty="0" smtClean="0">
                <a:solidFill>
                  <a:schemeClr val="tx2"/>
                </a:solidFill>
              </a:rPr>
              <a:t>cliftonlarsonallen.com</a:t>
            </a:r>
            <a:endParaRPr lang="en-US" sz="1100" b="1" dirty="0">
              <a:solidFill>
                <a:schemeClr val="tx2"/>
              </a:solidFill>
            </a:endParaRPr>
          </a:p>
        </p:txBody>
      </p:sp>
      <p:sp>
        <p:nvSpPr>
          <p:cNvPr id="25" name="Rectangle 24"/>
          <p:cNvSpPr/>
          <p:nvPr/>
        </p:nvSpPr>
        <p:spPr>
          <a:xfrm flipV="1">
            <a:off x="0" y="4556619"/>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0" y="2827283"/>
            <a:ext cx="9144000" cy="273270"/>
          </a:xfrm>
          <a:prstGeom prst="rect">
            <a:avLst/>
          </a:prstGeom>
          <a:gradFill flip="none" rotWithShape="1">
            <a:gsLst>
              <a:gs pos="0">
                <a:schemeClr val="tx2">
                  <a:alpha val="65000"/>
                </a:schemeClr>
              </a:gs>
              <a:gs pos="100000">
                <a:schemeClr val="tx2">
                  <a:lumMod val="50000"/>
                  <a:alpha val="62000"/>
                </a:scheme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3"/>
          <p:cNvSpPr>
            <a:spLocks noGrp="1" noChangeArrowheads="1"/>
          </p:cNvSpPr>
          <p:nvPr>
            <p:ph type="ctrTitle" hasCustomPrompt="1"/>
          </p:nvPr>
        </p:nvSpPr>
        <p:spPr>
          <a:xfrm>
            <a:off x="3276600" y="304800"/>
            <a:ext cx="5791200" cy="1676400"/>
          </a:xfrm>
          <a:solidFill>
            <a:schemeClr val="tx2"/>
          </a:solidFill>
        </p:spPr>
        <p:txBody>
          <a:bodyPr anchor="b" anchorCtr="0"/>
          <a:lstStyle>
            <a:lvl1pPr algn="l">
              <a:defRPr>
                <a:solidFill>
                  <a:schemeClr val="bg1"/>
                </a:solidFill>
              </a:defRPr>
            </a:lvl1pPr>
          </a:lstStyle>
          <a:p>
            <a:r>
              <a:rPr lang="en-US" dirty="0" smtClean="0"/>
              <a:t>Click To Edit Master Title Style</a:t>
            </a:r>
            <a:endParaRPr lang="en-US" dirty="0"/>
          </a:p>
        </p:txBody>
      </p:sp>
      <p:sp>
        <p:nvSpPr>
          <p:cNvPr id="17" name="Rectangle 4"/>
          <p:cNvSpPr>
            <a:spLocks noGrp="1" noChangeArrowheads="1"/>
          </p:cNvSpPr>
          <p:nvPr>
            <p:ph type="subTitle" idx="1" hasCustomPrompt="1"/>
          </p:nvPr>
        </p:nvSpPr>
        <p:spPr>
          <a:xfrm>
            <a:off x="3276600" y="2057400"/>
            <a:ext cx="5791200" cy="609600"/>
          </a:xfrm>
          <a:solidFill>
            <a:schemeClr val="tx2"/>
          </a:solidFill>
        </p:spPr>
        <p:txBody>
          <a:bodyPr/>
          <a:lstStyle>
            <a:lvl1pPr marL="0" indent="0" algn="l">
              <a:buFontTx/>
              <a:buNone/>
              <a:defRPr sz="2000">
                <a:solidFill>
                  <a:schemeClr val="accent4"/>
                </a:solidFill>
              </a:defRPr>
            </a:lvl1pPr>
          </a:lstStyle>
          <a:p>
            <a:r>
              <a:rPr lang="en-US" dirty="0" smtClean="0"/>
              <a:t>Click To Edit Master Subtitle Style</a:t>
            </a:r>
            <a:endParaRPr lang="en-US" dirty="0"/>
          </a:p>
        </p:txBody>
      </p:sp>
      <p:sp>
        <p:nvSpPr>
          <p:cNvPr id="12" name="Rectangle 11"/>
          <p:cNvSpPr/>
          <p:nvPr/>
        </p:nvSpPr>
        <p:spPr>
          <a:xfrm flipV="1">
            <a:off x="0" y="4556618"/>
            <a:ext cx="9144000" cy="2301381"/>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Freeform 17"/>
          <p:cNvSpPr/>
          <p:nvPr/>
        </p:nvSpPr>
        <p:spPr bwMode="auto">
          <a:xfrm>
            <a:off x="0" y="4535424"/>
            <a:ext cx="5791200" cy="2331720"/>
          </a:xfrm>
          <a:custGeom>
            <a:avLst/>
            <a:gdLst>
              <a:gd name="connsiteX0" fmla="*/ 0 w 3276600"/>
              <a:gd name="connsiteY0" fmla="*/ 0 h 3124200"/>
              <a:gd name="connsiteX1" fmla="*/ 32766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276600"/>
              <a:gd name="connsiteY0" fmla="*/ 0 h 3124200"/>
              <a:gd name="connsiteX1" fmla="*/ 6858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6858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276600"/>
              <a:gd name="connsiteY0" fmla="*/ 0 h 3124200"/>
              <a:gd name="connsiteX1" fmla="*/ 7620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2415988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697941"/>
              <a:gd name="connsiteY0" fmla="*/ 0 h 3124200"/>
              <a:gd name="connsiteX1" fmla="*/ 2415988 w 3697941"/>
              <a:gd name="connsiteY1" fmla="*/ 0 h 3124200"/>
              <a:gd name="connsiteX2" fmla="*/ 3697941 w 3697941"/>
              <a:gd name="connsiteY2" fmla="*/ 3124200 h 3124200"/>
              <a:gd name="connsiteX3" fmla="*/ 0 w 3697941"/>
              <a:gd name="connsiteY3" fmla="*/ 3124200 h 3124200"/>
              <a:gd name="connsiteX4" fmla="*/ 0 w 3697941"/>
              <a:gd name="connsiteY4" fmla="*/ 0 h 3124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7941" h="3124200">
                <a:moveTo>
                  <a:pt x="0" y="0"/>
                </a:moveTo>
                <a:lnTo>
                  <a:pt x="2415988" y="0"/>
                </a:lnTo>
                <a:lnTo>
                  <a:pt x="3697941" y="3124200"/>
                </a:lnTo>
                <a:lnTo>
                  <a:pt x="0" y="3124200"/>
                </a:lnTo>
                <a:lnTo>
                  <a:pt x="0" y="0"/>
                </a:lnTo>
                <a:close/>
              </a:path>
            </a:pathLst>
          </a:custGeom>
          <a:gradFill flip="none" rotWithShape="1">
            <a:gsLst>
              <a:gs pos="0">
                <a:srgbClr val="642F12"/>
              </a:gs>
              <a:gs pos="50000">
                <a:srgbClr val="7F3C17"/>
              </a:gs>
              <a:gs pos="100000">
                <a:srgbClr val="A04D1D"/>
              </a:gs>
            </a:gsLst>
            <a:lin ang="5400000" scaled="1"/>
            <a:tileRect/>
          </a:gradFill>
          <a:ln w="9525" cap="flat" cmpd="sng" algn="ctr">
            <a:noFill/>
            <a:prstDash val="solid"/>
            <a:round/>
            <a:headEnd type="none" w="med" len="med"/>
            <a:tailEnd type="none" w="med" len="med"/>
          </a:ln>
          <a:effectLst/>
        </p:spPr>
        <p:txBody>
          <a:bodyPr vert="vert270" wrap="square" lIns="91440" tIns="137160" rIns="91440" bIns="45720" numCol="1" rtlCol="0" anchor="t" anchorCtr="0" compatLnSpc="1">
            <a:prstTxWarp prst="textNoShape">
              <a:avLst/>
            </a:prstTxWarp>
          </a:bodyPr>
          <a:lstStyle/>
          <a:p>
            <a:pPr algn="r"/>
            <a:endParaRPr lang="en-US" sz="800" dirty="0">
              <a:solidFill>
                <a:schemeClr val="bg1">
                  <a:lumMod val="50000"/>
                </a:schemeClr>
              </a:solidFill>
            </a:endParaRPr>
          </a:p>
        </p:txBody>
      </p:sp>
      <p:grpSp>
        <p:nvGrpSpPr>
          <p:cNvPr id="2" name="Group 14"/>
          <p:cNvGrpSpPr/>
          <p:nvPr/>
        </p:nvGrpSpPr>
        <p:grpSpPr>
          <a:xfrm>
            <a:off x="5334000" y="3581400"/>
            <a:ext cx="3810000" cy="3429000"/>
            <a:chOff x="5334000" y="3581400"/>
            <a:chExt cx="3810000" cy="3429000"/>
          </a:xfrm>
        </p:grpSpPr>
        <p:pic>
          <p:nvPicPr>
            <p:cNvPr id="20" name="Picture 19" descr="hand-PPT.png"/>
            <p:cNvPicPr>
              <a:picLocks noChangeAspect="1"/>
            </p:cNvPicPr>
            <p:nvPr/>
          </p:nvPicPr>
          <p:blipFill>
            <a:blip r:embed="rId4" cstate="print"/>
            <a:stretch>
              <a:fillRect/>
            </a:stretch>
          </p:blipFill>
          <p:spPr>
            <a:xfrm>
              <a:off x="5334000" y="3581400"/>
              <a:ext cx="3810000" cy="3429000"/>
            </a:xfrm>
            <a:prstGeom prst="rect">
              <a:avLst/>
            </a:prstGeom>
          </p:spPr>
        </p:pic>
        <p:pic>
          <p:nvPicPr>
            <p:cNvPr id="21"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rot="971715">
              <a:off x="6361658" y="4172488"/>
              <a:ext cx="540147" cy="888993"/>
            </a:xfrm>
            <a:prstGeom prst="rect">
              <a:avLst/>
            </a:prstGeom>
            <a:noFill/>
            <a:ln w="9525">
              <a:noFill/>
              <a:miter lim="800000"/>
              <a:headEnd/>
              <a:tailEnd/>
            </a:ln>
          </p:spPr>
        </p:pic>
        <p:pic>
          <p:nvPicPr>
            <p:cNvPr id="22" name="Picture 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rot="723570">
              <a:off x="5745998" y="3841000"/>
              <a:ext cx="331800" cy="331800"/>
            </a:xfrm>
            <a:prstGeom prst="rect">
              <a:avLst/>
            </a:prstGeom>
            <a:noFill/>
            <a:ln w="9525">
              <a:noFill/>
              <a:miter lim="800000"/>
              <a:headEnd/>
              <a:tailEnd/>
            </a:ln>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2" name="Title 1"/>
          <p:cNvSpPr>
            <a:spLocks noGrp="1"/>
          </p:cNvSpPr>
          <p:nvPr>
            <p:ph type="title" hasCustomPrompt="1"/>
          </p:nvPr>
        </p:nvSpPr>
        <p:spPr>
          <a:xfrm>
            <a:off x="1792288" y="4800601"/>
            <a:ext cx="5486400" cy="566738"/>
          </a:xfrm>
        </p:spPr>
        <p:txBody>
          <a:bodyPr anchor="b"/>
          <a:lstStyle>
            <a:lvl1pPr algn="l">
              <a:defRPr sz="2400" b="1">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11" name="Rectangle 10"/>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3" name="Rectangle 12"/>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0"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F8E24598-D429-A34B-B4A6-5808099B37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losing Slide">
    <p:spTree>
      <p:nvGrpSpPr>
        <p:cNvPr id="1" name=""/>
        <p:cNvGrpSpPr/>
        <p:nvPr/>
      </p:nvGrpSpPr>
      <p:grpSpPr>
        <a:xfrm>
          <a:off x="0" y="0"/>
          <a:ext cx="0" cy="0"/>
          <a:chOff x="0" y="0"/>
          <a:chExt cx="0" cy="0"/>
        </a:xfrm>
      </p:grpSpPr>
      <p:sp>
        <p:nvSpPr>
          <p:cNvPr id="13" name="Slide Number Placeholder 2"/>
          <p:cNvSpPr txBox="1">
            <a:spLocks/>
          </p:cNvSpPr>
          <p:nvPr/>
        </p:nvSpPr>
        <p:spPr>
          <a:xfrm>
            <a:off x="8597462" y="6356350"/>
            <a:ext cx="500503" cy="365125"/>
          </a:xfrm>
          <a:prstGeom prst="rect">
            <a:avLst/>
          </a:prstGeom>
        </p:spPr>
        <p:txBody>
          <a:bodyPr anchor="ctr" anchorCtr="0"/>
          <a:lstStyle/>
          <a:p>
            <a:pPr marL="0" marR="0" lvl="0" indent="0" algn="r" defTabSz="914400" rtl="0" eaLnBrk="1" fontAlgn="auto" latinLnBrk="0" hangingPunct="1">
              <a:lnSpc>
                <a:spcPct val="100000"/>
              </a:lnSpc>
              <a:spcBef>
                <a:spcPts val="0"/>
              </a:spcBef>
              <a:spcAft>
                <a:spcPts val="0"/>
              </a:spcAft>
              <a:buClrTx/>
              <a:buSzTx/>
              <a:buFontTx/>
              <a:buNone/>
              <a:tabLst/>
              <a:defRPr/>
            </a:pPr>
            <a:fld id="{F8E24598-D429-A34B-B4A6-5808099B37D3}" type="slidenum">
              <a:rPr kumimoji="0" lang="en-US" sz="1100" b="1" i="0" u="none" strike="noStrike" kern="1200" cap="none" spc="0" normalizeH="0" baseline="0" noProof="0" smtClean="0">
                <a:ln>
                  <a:noFill/>
                </a:ln>
                <a:solidFill>
                  <a:schemeClr val="tx2"/>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1" i="0" u="none" strike="noStrike" kern="1200" cap="none" spc="0" normalizeH="0" baseline="0" noProof="0" dirty="0">
              <a:ln>
                <a:noFill/>
              </a:ln>
              <a:solidFill>
                <a:schemeClr val="tx2"/>
              </a:solidFill>
              <a:effectLst/>
              <a:uLnTx/>
              <a:uFillTx/>
              <a:latin typeface="+mn-lt"/>
              <a:ea typeface="+mn-ea"/>
              <a:cs typeface="+mn-cs"/>
            </a:endParaRPr>
          </a:p>
        </p:txBody>
      </p:sp>
      <p:sp>
        <p:nvSpPr>
          <p:cNvPr id="14" name="Rectangle 13"/>
          <p:cNvSpPr/>
          <p:nvPr/>
        </p:nvSpPr>
        <p:spPr>
          <a:xfrm>
            <a:off x="-10132" y="5717628"/>
            <a:ext cx="9167707" cy="99514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0" y="0"/>
            <a:ext cx="9144000" cy="4952065"/>
          </a:xfrm>
          <a:prstGeom prst="rect">
            <a:avLst/>
          </a:prstGeom>
          <a:gradFill flip="none" rotWithShape="1">
            <a:gsLst>
              <a:gs pos="0">
                <a:schemeClr val="tx2"/>
              </a:gs>
              <a:gs pos="100000">
                <a:schemeClr val="tx2"/>
              </a:gs>
            </a:gsLst>
            <a:lin ang="81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0" y="4191000"/>
            <a:ext cx="9144000" cy="761064"/>
          </a:xfrm>
          <a:prstGeom prst="rect">
            <a:avLst/>
          </a:prstGeom>
          <a:gradFill flip="none" rotWithShape="1">
            <a:gsLst>
              <a:gs pos="0">
                <a:schemeClr val="tx2"/>
              </a:gs>
              <a:gs pos="100000">
                <a:schemeClr val="tx2">
                  <a:lumMod val="50000"/>
                  <a:alpha val="62000"/>
                </a:scheme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Date Placeholder 3"/>
          <p:cNvSpPr txBox="1">
            <a:spLocks/>
          </p:cNvSpPr>
          <p:nvPr/>
        </p:nvSpPr>
        <p:spPr>
          <a:xfrm rot="16200000">
            <a:off x="-897174" y="982279"/>
            <a:ext cx="2125073" cy="329968"/>
          </a:xfrm>
          <a:prstGeom prst="rect">
            <a:avLst/>
          </a:prstGeom>
          <a:solidFill>
            <a:schemeClr val="tx2"/>
          </a:solidFill>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t>©2014 CliftonLarsonAllen LLP</a:t>
            </a:r>
            <a:endParaRPr lang="en-US" dirty="0"/>
          </a:p>
        </p:txBody>
      </p:sp>
      <p:pic>
        <p:nvPicPr>
          <p:cNvPr id="19" name="Picture 18" descr="PPT-INSIDE-FNL_Green bars.png"/>
          <p:cNvPicPr>
            <a:picLocks noChangeAspect="1"/>
          </p:cNvPicPr>
          <p:nvPr/>
        </p:nvPicPr>
        <p:blipFill>
          <a:blip r:embed="rId2" cstate="print"/>
          <a:srcRect b="17953"/>
          <a:stretch>
            <a:fillRect/>
          </a:stretch>
        </p:blipFill>
        <p:spPr>
          <a:xfrm>
            <a:off x="377" y="4952066"/>
            <a:ext cx="9167708" cy="1313810"/>
          </a:xfrm>
          <a:prstGeom prst="rect">
            <a:avLst/>
          </a:prstGeom>
        </p:spPr>
      </p:pic>
      <p:pic>
        <p:nvPicPr>
          <p:cNvPr id="27" name="Picture 26" descr="PPT-INSIDE-FNL_CLA logo.png"/>
          <p:cNvPicPr>
            <a:picLocks noChangeAspect="1"/>
          </p:cNvPicPr>
          <p:nvPr/>
        </p:nvPicPr>
        <p:blipFill>
          <a:blip r:embed="rId3" cstate="print"/>
          <a:stretch>
            <a:fillRect/>
          </a:stretch>
        </p:blipFill>
        <p:spPr>
          <a:xfrm>
            <a:off x="49028" y="5443369"/>
            <a:ext cx="3151372" cy="1048425"/>
          </a:xfrm>
          <a:prstGeom prst="rect">
            <a:avLst/>
          </a:prstGeom>
        </p:spPr>
      </p:pic>
      <p:sp>
        <p:nvSpPr>
          <p:cNvPr id="28" name="TextBox 27"/>
          <p:cNvSpPr txBox="1"/>
          <p:nvPr/>
        </p:nvSpPr>
        <p:spPr>
          <a:xfrm>
            <a:off x="967079" y="6197486"/>
            <a:ext cx="2091559" cy="261610"/>
          </a:xfrm>
          <a:prstGeom prst="rect">
            <a:avLst/>
          </a:prstGeom>
          <a:noFill/>
        </p:spPr>
        <p:txBody>
          <a:bodyPr wrap="square" rtlCol="0">
            <a:spAutoFit/>
          </a:bodyPr>
          <a:lstStyle/>
          <a:p>
            <a:pPr algn="r"/>
            <a:r>
              <a:rPr lang="en-US" sz="1100" b="1" dirty="0" smtClean="0">
                <a:solidFill>
                  <a:schemeClr val="tx2"/>
                </a:solidFill>
              </a:rPr>
              <a:t>cliftonlarsonallen.com</a:t>
            </a:r>
            <a:endParaRPr lang="en-US" sz="1100" b="1" dirty="0">
              <a:solidFill>
                <a:schemeClr val="tx2"/>
              </a:solidFill>
            </a:endParaRPr>
          </a:p>
        </p:txBody>
      </p:sp>
      <p:sp>
        <p:nvSpPr>
          <p:cNvPr id="29" name="Rectangle 28"/>
          <p:cNvSpPr/>
          <p:nvPr/>
        </p:nvSpPr>
        <p:spPr>
          <a:xfrm flipV="1">
            <a:off x="0" y="6712772"/>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0"/>
          </p:nvPr>
        </p:nvSpPr>
        <p:spPr>
          <a:xfrm>
            <a:off x="3733800" y="5029200"/>
            <a:ext cx="2895600" cy="228600"/>
          </a:xfrm>
        </p:spPr>
        <p:txBody>
          <a:bodyPr/>
          <a:lstStyle/>
          <a:p>
            <a:pPr>
              <a:defRPr/>
            </a:pPr>
            <a:endParaRPr lang="en-US" dirty="0"/>
          </a:p>
        </p:txBody>
      </p:sp>
      <p:pic>
        <p:nvPicPr>
          <p:cNvPr id="20" name="Picture 10" descr="twitter_32"/>
          <p:cNvPicPr>
            <a:picLocks noChangeAspect="1" noChangeArrowheads="1"/>
          </p:cNvPicPr>
          <p:nvPr/>
        </p:nvPicPr>
        <p:blipFill>
          <a:blip r:embed="rId4" cstate="print"/>
          <a:srcRect/>
          <a:stretch>
            <a:fillRect/>
          </a:stretch>
        </p:blipFill>
        <p:spPr bwMode="auto">
          <a:xfrm>
            <a:off x="3352800" y="5943600"/>
            <a:ext cx="228600" cy="228600"/>
          </a:xfrm>
          <a:prstGeom prst="rect">
            <a:avLst/>
          </a:prstGeom>
          <a:noFill/>
        </p:spPr>
      </p:pic>
      <p:pic>
        <p:nvPicPr>
          <p:cNvPr id="21" name="Picture 11" descr="facebook_32"/>
          <p:cNvPicPr>
            <a:picLocks noChangeAspect="1" noChangeArrowheads="1"/>
          </p:cNvPicPr>
          <p:nvPr/>
        </p:nvPicPr>
        <p:blipFill>
          <a:blip r:embed="rId5" cstate="print"/>
          <a:srcRect/>
          <a:stretch>
            <a:fillRect/>
          </a:stretch>
        </p:blipFill>
        <p:spPr bwMode="auto">
          <a:xfrm>
            <a:off x="4724400" y="5943600"/>
            <a:ext cx="228600" cy="228600"/>
          </a:xfrm>
          <a:prstGeom prst="rect">
            <a:avLst/>
          </a:prstGeom>
          <a:noFill/>
        </p:spPr>
      </p:pic>
      <p:pic>
        <p:nvPicPr>
          <p:cNvPr id="22" name="Picture 13" descr="linkedin_32"/>
          <p:cNvPicPr>
            <a:picLocks noChangeAspect="1" noChangeArrowheads="1"/>
          </p:cNvPicPr>
          <p:nvPr/>
        </p:nvPicPr>
        <p:blipFill>
          <a:blip r:embed="rId6" cstate="print"/>
          <a:srcRect/>
          <a:stretch>
            <a:fillRect/>
          </a:stretch>
        </p:blipFill>
        <p:spPr bwMode="auto">
          <a:xfrm>
            <a:off x="6477000" y="5943600"/>
            <a:ext cx="228600" cy="228600"/>
          </a:xfrm>
          <a:prstGeom prst="rect">
            <a:avLst/>
          </a:prstGeom>
          <a:noFill/>
        </p:spPr>
      </p:pic>
      <p:pic>
        <p:nvPicPr>
          <p:cNvPr id="3074" name="Picture 2"/>
          <p:cNvPicPr>
            <a:picLocks noChangeAspect="1" noChangeArrowheads="1"/>
          </p:cNvPicPr>
          <p:nvPr/>
        </p:nvPicPr>
        <p:blipFill>
          <a:blip r:embed="rId7" cstate="print">
            <a:clrChange>
              <a:clrFrom>
                <a:srgbClr val="163966"/>
              </a:clrFrom>
              <a:clrTo>
                <a:srgbClr val="163966">
                  <a:alpha val="0"/>
                </a:srgbClr>
              </a:clrTo>
            </a:clrChange>
          </a:blip>
          <a:srcRect r="9317"/>
          <a:stretch>
            <a:fillRect/>
          </a:stretch>
        </p:blipFill>
        <p:spPr bwMode="auto">
          <a:xfrm>
            <a:off x="1676400" y="2286000"/>
            <a:ext cx="1524000" cy="1381125"/>
          </a:xfrm>
          <a:prstGeom prst="rect">
            <a:avLst/>
          </a:prstGeom>
          <a:noFill/>
          <a:ln w="9525">
            <a:noFill/>
            <a:miter lim="800000"/>
            <a:headEnd/>
            <a:tailEnd/>
          </a:ln>
        </p:spPr>
      </p:pic>
      <p:sp>
        <p:nvSpPr>
          <p:cNvPr id="34" name="Content Placeholder 3"/>
          <p:cNvSpPr>
            <a:spLocks noGrp="1"/>
          </p:cNvSpPr>
          <p:nvPr>
            <p:ph sz="half" idx="2" hasCustomPrompt="1"/>
          </p:nvPr>
        </p:nvSpPr>
        <p:spPr>
          <a:xfrm>
            <a:off x="3505200" y="304800"/>
            <a:ext cx="5257800" cy="3886200"/>
          </a:xfrm>
          <a:solidFill>
            <a:schemeClr val="tx2"/>
          </a:solidFill>
        </p:spPr>
        <p:txBody>
          <a:bodyPr anchor="ctr" anchorCtr="0"/>
          <a:lstStyle>
            <a:lvl1pPr marL="0" indent="3175">
              <a:spcBef>
                <a:spcPts val="0"/>
              </a:spcBef>
              <a:buNone/>
              <a:defRPr sz="2000">
                <a:solidFill>
                  <a:schemeClr val="bg1"/>
                </a:solidFill>
              </a:defRPr>
            </a:lvl1pPr>
            <a:lvl2pPr marL="0" indent="3175">
              <a:spcBef>
                <a:spcPts val="0"/>
              </a:spcBef>
              <a:buNone/>
              <a:defRPr sz="1800">
                <a:solidFill>
                  <a:schemeClr val="bg1"/>
                </a:solidFill>
              </a:defRPr>
            </a:lvl2pPr>
            <a:lvl3pPr marL="0" indent="3175">
              <a:spcBef>
                <a:spcPts val="0"/>
              </a:spcBef>
              <a:buNone/>
              <a:defRPr sz="1600">
                <a:solidFill>
                  <a:schemeClr val="bg1"/>
                </a:solidFill>
              </a:defRPr>
            </a:lvl3pPr>
            <a:lvl4pPr marL="3175" indent="-3175">
              <a:spcBef>
                <a:spcPts val="0"/>
              </a:spcBef>
              <a:buNone/>
              <a:defRPr sz="1400">
                <a:solidFill>
                  <a:schemeClr val="bg1"/>
                </a:solidFill>
              </a:defRPr>
            </a:lvl4pPr>
            <a:lvl5pPr marL="0" indent="3175">
              <a:spcBef>
                <a:spcPts val="0"/>
              </a:spcBef>
              <a:buNone/>
              <a:defRPr sz="14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6" name="Rectangle 25">
            <a:hlinkClick r:id="rId8"/>
          </p:cNvPr>
          <p:cNvSpPr/>
          <p:nvPr/>
        </p:nvSpPr>
        <p:spPr bwMode="auto">
          <a:xfrm>
            <a:off x="3276600" y="5867400"/>
            <a:ext cx="1295400" cy="533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4163"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2"/>
                </a:solidFill>
                <a:effectLst/>
                <a:latin typeface="+mj-lt"/>
                <a:ea typeface="ヒラギノ角ゴ Pro W3" pitchFamily="1" charset="-128"/>
              </a:rPr>
              <a:t>twitter.com/</a:t>
            </a:r>
            <a:br>
              <a:rPr kumimoji="0" lang="en-US" sz="1050" b="0" i="0" u="none" strike="noStrike" cap="none" normalizeH="0" baseline="0" dirty="0" smtClean="0">
                <a:ln>
                  <a:noFill/>
                </a:ln>
                <a:solidFill>
                  <a:schemeClr val="tx2"/>
                </a:solidFill>
                <a:effectLst/>
                <a:latin typeface="+mj-lt"/>
                <a:ea typeface="ヒラギノ角ゴ Pro W3" pitchFamily="1" charset="-128"/>
              </a:rPr>
            </a:br>
            <a:r>
              <a:rPr kumimoji="0" lang="en-US" sz="1050" b="0" i="0" u="none" strike="noStrike" cap="none" normalizeH="0" baseline="0" dirty="0" smtClean="0">
                <a:ln>
                  <a:noFill/>
                </a:ln>
                <a:solidFill>
                  <a:schemeClr val="tx2"/>
                </a:solidFill>
                <a:effectLst/>
                <a:latin typeface="+mj-lt"/>
                <a:ea typeface="ヒラギノ角ゴ Pro W3" pitchFamily="1" charset="-128"/>
              </a:rPr>
              <a:t>CLA_CPAs</a:t>
            </a:r>
          </a:p>
        </p:txBody>
      </p:sp>
      <p:sp>
        <p:nvSpPr>
          <p:cNvPr id="30" name="Rectangle 29">
            <a:hlinkClick r:id="rId9"/>
          </p:cNvPr>
          <p:cNvSpPr/>
          <p:nvPr/>
        </p:nvSpPr>
        <p:spPr bwMode="auto">
          <a:xfrm>
            <a:off x="4648200" y="5867400"/>
            <a:ext cx="1524000" cy="533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4163"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2"/>
                </a:solidFill>
                <a:effectLst/>
                <a:latin typeface="+mj-lt"/>
                <a:ea typeface="ヒラギノ角ゴ Pro W3" pitchFamily="1" charset="-128"/>
              </a:rPr>
              <a:t>facebook.com/</a:t>
            </a:r>
            <a:br>
              <a:rPr kumimoji="0" lang="en-US" sz="1050" b="0" i="0" u="none" strike="noStrike" cap="none" normalizeH="0" baseline="0" dirty="0" smtClean="0">
                <a:ln>
                  <a:noFill/>
                </a:ln>
                <a:solidFill>
                  <a:schemeClr val="tx2"/>
                </a:solidFill>
                <a:effectLst/>
                <a:latin typeface="+mj-lt"/>
                <a:ea typeface="ヒラギノ角ゴ Pro W3" pitchFamily="1" charset="-128"/>
              </a:rPr>
            </a:br>
            <a:r>
              <a:rPr kumimoji="0" lang="en-US" sz="1050" b="0" i="0" u="none" strike="noStrike" cap="none" normalizeH="0" baseline="0" dirty="0" smtClean="0">
                <a:ln>
                  <a:noFill/>
                </a:ln>
                <a:solidFill>
                  <a:schemeClr val="tx2"/>
                </a:solidFill>
                <a:effectLst/>
                <a:latin typeface="+mj-lt"/>
                <a:ea typeface="ヒラギノ角ゴ Pro W3" pitchFamily="1" charset="-128"/>
              </a:rPr>
              <a:t>cliftonlarsonallen</a:t>
            </a:r>
          </a:p>
        </p:txBody>
      </p:sp>
      <p:sp>
        <p:nvSpPr>
          <p:cNvPr id="31" name="Rectangle 30">
            <a:hlinkClick r:id="rId10"/>
          </p:cNvPr>
          <p:cNvSpPr/>
          <p:nvPr/>
        </p:nvSpPr>
        <p:spPr bwMode="auto">
          <a:xfrm>
            <a:off x="6400800" y="5867400"/>
            <a:ext cx="1828800" cy="533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4163"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2"/>
                </a:solidFill>
                <a:effectLst/>
                <a:latin typeface="+mj-lt"/>
                <a:ea typeface="ヒラギノ角ゴ Pro W3" pitchFamily="1" charset="-128"/>
              </a:rPr>
              <a:t>linkedin.com/company/</a:t>
            </a:r>
            <a:br>
              <a:rPr kumimoji="0" lang="en-US" sz="1050" b="0" i="0" u="none" strike="noStrike" cap="none" normalizeH="0" baseline="0" dirty="0" smtClean="0">
                <a:ln>
                  <a:noFill/>
                </a:ln>
                <a:solidFill>
                  <a:schemeClr val="tx2"/>
                </a:solidFill>
                <a:effectLst/>
                <a:latin typeface="+mj-lt"/>
                <a:ea typeface="ヒラギノ角ゴ Pro W3" pitchFamily="1" charset="-128"/>
              </a:rPr>
            </a:br>
            <a:r>
              <a:rPr kumimoji="0" lang="en-US" sz="1050" b="0" i="0" u="none" strike="noStrike" cap="none" normalizeH="0" baseline="0" dirty="0" smtClean="0">
                <a:ln>
                  <a:noFill/>
                </a:ln>
                <a:solidFill>
                  <a:schemeClr val="tx2"/>
                </a:solidFill>
                <a:effectLst/>
                <a:latin typeface="+mj-lt"/>
                <a:ea typeface="ヒラギノ角ゴ Pro W3" pitchFamily="1" charset="-128"/>
              </a:rPr>
              <a:t>cliftonlarsonallen</a:t>
            </a:r>
          </a:p>
        </p:txBody>
      </p:sp>
      <p:sp>
        <p:nvSpPr>
          <p:cNvPr id="23" name="Rectangle 22"/>
          <p:cNvSpPr/>
          <p:nvPr/>
        </p:nvSpPr>
        <p:spPr>
          <a:xfrm flipH="1">
            <a:off x="3253643" y="304800"/>
            <a:ext cx="18288" cy="3886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lternate Title Slide">
    <p:spTree>
      <p:nvGrpSpPr>
        <p:cNvPr id="1" name=""/>
        <p:cNvGrpSpPr/>
        <p:nvPr/>
      </p:nvGrpSpPr>
      <p:grpSpPr>
        <a:xfrm>
          <a:off x="0" y="0"/>
          <a:ext cx="0" cy="0"/>
          <a:chOff x="0" y="0"/>
          <a:chExt cx="0" cy="0"/>
        </a:xfrm>
      </p:grpSpPr>
      <p:sp>
        <p:nvSpPr>
          <p:cNvPr id="13" name="Rectangle 12"/>
          <p:cNvSpPr/>
          <p:nvPr/>
        </p:nvSpPr>
        <p:spPr>
          <a:xfrm>
            <a:off x="0" y="0"/>
            <a:ext cx="9144000" cy="3100553"/>
          </a:xfrm>
          <a:prstGeom prst="rect">
            <a:avLst/>
          </a:prstGeom>
          <a:gradFill flip="none" rotWithShape="1">
            <a:gsLst>
              <a:gs pos="0">
                <a:schemeClr val="tx2"/>
              </a:gs>
              <a:gs pos="100000">
                <a:schemeClr val="tx2"/>
              </a:gs>
            </a:gsLst>
            <a:lin ang="81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Freeform 25"/>
          <p:cNvSpPr/>
          <p:nvPr/>
        </p:nvSpPr>
        <p:spPr bwMode="auto">
          <a:xfrm>
            <a:off x="0" y="0"/>
            <a:ext cx="3352800" cy="3124200"/>
          </a:xfrm>
          <a:custGeom>
            <a:avLst/>
            <a:gdLst>
              <a:gd name="connsiteX0" fmla="*/ 0 w 3276600"/>
              <a:gd name="connsiteY0" fmla="*/ 0 h 3124200"/>
              <a:gd name="connsiteX1" fmla="*/ 32766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276600"/>
              <a:gd name="connsiteY0" fmla="*/ 0 h 3124200"/>
              <a:gd name="connsiteX1" fmla="*/ 6858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6858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276600"/>
              <a:gd name="connsiteY0" fmla="*/ 0 h 3124200"/>
              <a:gd name="connsiteX1" fmla="*/ 7620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3124200">
                <a:moveTo>
                  <a:pt x="0" y="0"/>
                </a:moveTo>
                <a:lnTo>
                  <a:pt x="762000" y="0"/>
                </a:lnTo>
                <a:lnTo>
                  <a:pt x="3352800" y="3124200"/>
                </a:lnTo>
                <a:lnTo>
                  <a:pt x="0" y="3124200"/>
                </a:lnTo>
                <a:lnTo>
                  <a:pt x="0" y="0"/>
                </a:lnTo>
                <a:close/>
              </a:path>
            </a:pathLst>
          </a:custGeom>
          <a:gradFill flip="none" rotWithShape="1">
            <a:gsLst>
              <a:gs pos="0">
                <a:schemeClr val="accent1">
                  <a:shade val="30000"/>
                  <a:satMod val="115000"/>
                  <a:alpha val="44000"/>
                </a:schemeClr>
              </a:gs>
              <a:gs pos="50000">
                <a:schemeClr val="accent1">
                  <a:shade val="67500"/>
                  <a:satMod val="115000"/>
                  <a:alpha val="60000"/>
                </a:schemeClr>
              </a:gs>
              <a:gs pos="100000">
                <a:schemeClr val="accent1">
                  <a:shade val="100000"/>
                  <a:satMod val="115000"/>
                  <a:alpha val="31000"/>
                </a:schemeClr>
              </a:gs>
            </a:gsLst>
            <a:lin ang="5400000" scaled="1"/>
            <a:tileRect/>
          </a:gradFill>
          <a:ln w="9525" cap="flat" cmpd="sng" algn="ctr">
            <a:noFill/>
            <a:prstDash val="solid"/>
            <a:round/>
            <a:headEnd type="none" w="med" len="med"/>
            <a:tailEnd type="none" w="med" len="med"/>
          </a:ln>
          <a:effectLst/>
        </p:spPr>
        <p:txBody>
          <a:bodyPr vert="vert270" wrap="square" lIns="91440" tIns="137160" rIns="91440" bIns="45720" numCol="1" rtlCol="0" anchor="t" anchorCtr="0" compatLnSpc="1">
            <a:prstTxWarp prst="textNoShape">
              <a:avLst/>
            </a:prstTxWarp>
          </a:bodyPr>
          <a:lstStyle/>
          <a:p>
            <a:pPr algn="r"/>
            <a:r>
              <a:rPr lang="en-US" sz="800" dirty="0" smtClean="0">
                <a:solidFill>
                  <a:schemeClr val="bg1">
                    <a:lumMod val="50000"/>
                  </a:schemeClr>
                </a:solidFill>
              </a:rPr>
              <a:t>©2013 CliftonLarsonAllen LLP </a:t>
            </a:r>
            <a:endParaRPr lang="en-US" sz="800" dirty="0">
              <a:solidFill>
                <a:schemeClr val="bg1">
                  <a:lumMod val="50000"/>
                </a:schemeClr>
              </a:solidFill>
            </a:endParaRPr>
          </a:p>
        </p:txBody>
      </p:sp>
      <p:pic>
        <p:nvPicPr>
          <p:cNvPr id="19" name="Picture 18" descr="PPT-INSIDE-FNL_Green bars.png"/>
          <p:cNvPicPr>
            <a:picLocks noChangeAspect="1"/>
          </p:cNvPicPr>
          <p:nvPr/>
        </p:nvPicPr>
        <p:blipFill>
          <a:blip r:embed="rId2" cstate="print"/>
          <a:srcRect b="9069"/>
          <a:stretch>
            <a:fillRect/>
          </a:stretch>
        </p:blipFill>
        <p:spPr>
          <a:xfrm>
            <a:off x="-10133" y="3100554"/>
            <a:ext cx="9167708" cy="1456065"/>
          </a:xfrm>
          <a:prstGeom prst="rect">
            <a:avLst/>
          </a:prstGeom>
        </p:spPr>
      </p:pic>
      <p:pic>
        <p:nvPicPr>
          <p:cNvPr id="23" name="Picture 22" descr="PPT-INSIDE-FNL_CLA logo.png"/>
          <p:cNvPicPr>
            <a:picLocks noChangeAspect="1"/>
          </p:cNvPicPr>
          <p:nvPr/>
        </p:nvPicPr>
        <p:blipFill>
          <a:blip r:embed="rId3" cstate="print"/>
          <a:stretch>
            <a:fillRect/>
          </a:stretch>
        </p:blipFill>
        <p:spPr>
          <a:xfrm>
            <a:off x="38411" y="3365939"/>
            <a:ext cx="3151372" cy="1048425"/>
          </a:xfrm>
          <a:prstGeom prst="rect">
            <a:avLst/>
          </a:prstGeom>
        </p:spPr>
      </p:pic>
      <p:sp>
        <p:nvSpPr>
          <p:cNvPr id="24" name="TextBox 23"/>
          <p:cNvSpPr txBox="1"/>
          <p:nvPr/>
        </p:nvSpPr>
        <p:spPr>
          <a:xfrm>
            <a:off x="956462" y="4120056"/>
            <a:ext cx="2091559" cy="261610"/>
          </a:xfrm>
          <a:prstGeom prst="rect">
            <a:avLst/>
          </a:prstGeom>
          <a:noFill/>
        </p:spPr>
        <p:txBody>
          <a:bodyPr wrap="square" rtlCol="0">
            <a:spAutoFit/>
          </a:bodyPr>
          <a:lstStyle/>
          <a:p>
            <a:pPr algn="r"/>
            <a:r>
              <a:rPr lang="en-US" sz="1100" b="1" dirty="0" smtClean="0">
                <a:solidFill>
                  <a:schemeClr val="tx2"/>
                </a:solidFill>
              </a:rPr>
              <a:t>cliftonlarsonallen.com</a:t>
            </a:r>
            <a:endParaRPr lang="en-US" sz="1100" b="1" dirty="0">
              <a:solidFill>
                <a:schemeClr val="tx2"/>
              </a:solidFill>
            </a:endParaRPr>
          </a:p>
        </p:txBody>
      </p:sp>
      <p:sp>
        <p:nvSpPr>
          <p:cNvPr id="25" name="Rectangle 24"/>
          <p:cNvSpPr/>
          <p:nvPr/>
        </p:nvSpPr>
        <p:spPr>
          <a:xfrm flipV="1">
            <a:off x="0" y="4556619"/>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0" y="2827283"/>
            <a:ext cx="9144000" cy="273270"/>
          </a:xfrm>
          <a:prstGeom prst="rect">
            <a:avLst/>
          </a:prstGeom>
          <a:gradFill flip="none" rotWithShape="1">
            <a:gsLst>
              <a:gs pos="0">
                <a:schemeClr val="tx2">
                  <a:alpha val="65000"/>
                </a:schemeClr>
              </a:gs>
              <a:gs pos="100000">
                <a:schemeClr val="tx2">
                  <a:lumMod val="50000"/>
                  <a:alpha val="62000"/>
                </a:scheme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3"/>
          <p:cNvSpPr>
            <a:spLocks noGrp="1" noChangeArrowheads="1"/>
          </p:cNvSpPr>
          <p:nvPr>
            <p:ph type="ctrTitle" hasCustomPrompt="1"/>
          </p:nvPr>
        </p:nvSpPr>
        <p:spPr>
          <a:xfrm>
            <a:off x="3276600" y="304800"/>
            <a:ext cx="5791200" cy="1676400"/>
          </a:xfrm>
          <a:solidFill>
            <a:schemeClr val="tx2"/>
          </a:solidFill>
        </p:spPr>
        <p:txBody>
          <a:bodyPr anchor="b" anchorCtr="0"/>
          <a:lstStyle>
            <a:lvl1pPr algn="l">
              <a:defRPr>
                <a:solidFill>
                  <a:schemeClr val="bg1"/>
                </a:solidFill>
              </a:defRPr>
            </a:lvl1pPr>
          </a:lstStyle>
          <a:p>
            <a:r>
              <a:rPr lang="en-US" dirty="0" smtClean="0"/>
              <a:t>Click To Edit Master Title Style</a:t>
            </a:r>
            <a:endParaRPr lang="en-US" dirty="0"/>
          </a:p>
        </p:txBody>
      </p:sp>
      <p:sp>
        <p:nvSpPr>
          <p:cNvPr id="17" name="Rectangle 4"/>
          <p:cNvSpPr>
            <a:spLocks noGrp="1" noChangeArrowheads="1"/>
          </p:cNvSpPr>
          <p:nvPr>
            <p:ph type="subTitle" idx="1" hasCustomPrompt="1"/>
          </p:nvPr>
        </p:nvSpPr>
        <p:spPr>
          <a:xfrm>
            <a:off x="3276600" y="2057400"/>
            <a:ext cx="5791200" cy="609600"/>
          </a:xfrm>
          <a:solidFill>
            <a:schemeClr val="tx2"/>
          </a:solidFill>
        </p:spPr>
        <p:txBody>
          <a:bodyPr/>
          <a:lstStyle>
            <a:lvl1pPr marL="0" indent="0" algn="l">
              <a:buFontTx/>
              <a:buNone/>
              <a:defRPr sz="2000">
                <a:solidFill>
                  <a:schemeClr val="accent4"/>
                </a:solidFill>
              </a:defRPr>
            </a:lvl1pPr>
          </a:lstStyle>
          <a:p>
            <a:r>
              <a:rPr lang="en-US" dirty="0" smtClean="0"/>
              <a:t>Click To Edit Master Subtitle Style</a:t>
            </a:r>
            <a:endParaRPr lang="en-US" dirty="0"/>
          </a:p>
        </p:txBody>
      </p:sp>
      <p:sp>
        <p:nvSpPr>
          <p:cNvPr id="12" name="Rectangle 11"/>
          <p:cNvSpPr/>
          <p:nvPr/>
        </p:nvSpPr>
        <p:spPr>
          <a:xfrm flipV="1">
            <a:off x="0" y="4556618"/>
            <a:ext cx="9144000" cy="2301381"/>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Freeform 17"/>
          <p:cNvSpPr/>
          <p:nvPr/>
        </p:nvSpPr>
        <p:spPr bwMode="auto">
          <a:xfrm>
            <a:off x="0" y="4535424"/>
            <a:ext cx="5791200" cy="2331720"/>
          </a:xfrm>
          <a:custGeom>
            <a:avLst/>
            <a:gdLst>
              <a:gd name="connsiteX0" fmla="*/ 0 w 3276600"/>
              <a:gd name="connsiteY0" fmla="*/ 0 h 3124200"/>
              <a:gd name="connsiteX1" fmla="*/ 32766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276600"/>
              <a:gd name="connsiteY0" fmla="*/ 0 h 3124200"/>
              <a:gd name="connsiteX1" fmla="*/ 6858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6858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276600"/>
              <a:gd name="connsiteY0" fmla="*/ 0 h 3124200"/>
              <a:gd name="connsiteX1" fmla="*/ 762000 w 3276600"/>
              <a:gd name="connsiteY1" fmla="*/ 0 h 3124200"/>
              <a:gd name="connsiteX2" fmla="*/ 3276600 w 3276600"/>
              <a:gd name="connsiteY2" fmla="*/ 3124200 h 3124200"/>
              <a:gd name="connsiteX3" fmla="*/ 0 w 3276600"/>
              <a:gd name="connsiteY3" fmla="*/ 3124200 h 3124200"/>
              <a:gd name="connsiteX4" fmla="*/ 0 w 3276600"/>
              <a:gd name="connsiteY4" fmla="*/ 0 h 3124200"/>
              <a:gd name="connsiteX0" fmla="*/ 0 w 3352800"/>
              <a:gd name="connsiteY0" fmla="*/ 0 h 3124200"/>
              <a:gd name="connsiteX1" fmla="*/ 762000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352800"/>
              <a:gd name="connsiteY0" fmla="*/ 0 h 3124200"/>
              <a:gd name="connsiteX1" fmla="*/ 2415988 w 3352800"/>
              <a:gd name="connsiteY1" fmla="*/ 0 h 3124200"/>
              <a:gd name="connsiteX2" fmla="*/ 3352800 w 3352800"/>
              <a:gd name="connsiteY2" fmla="*/ 3124200 h 3124200"/>
              <a:gd name="connsiteX3" fmla="*/ 0 w 3352800"/>
              <a:gd name="connsiteY3" fmla="*/ 3124200 h 3124200"/>
              <a:gd name="connsiteX4" fmla="*/ 0 w 3352800"/>
              <a:gd name="connsiteY4" fmla="*/ 0 h 3124200"/>
              <a:gd name="connsiteX0" fmla="*/ 0 w 3697941"/>
              <a:gd name="connsiteY0" fmla="*/ 0 h 3124200"/>
              <a:gd name="connsiteX1" fmla="*/ 2415988 w 3697941"/>
              <a:gd name="connsiteY1" fmla="*/ 0 h 3124200"/>
              <a:gd name="connsiteX2" fmla="*/ 3697941 w 3697941"/>
              <a:gd name="connsiteY2" fmla="*/ 3124200 h 3124200"/>
              <a:gd name="connsiteX3" fmla="*/ 0 w 3697941"/>
              <a:gd name="connsiteY3" fmla="*/ 3124200 h 3124200"/>
              <a:gd name="connsiteX4" fmla="*/ 0 w 3697941"/>
              <a:gd name="connsiteY4" fmla="*/ 0 h 3124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7941" h="3124200">
                <a:moveTo>
                  <a:pt x="0" y="0"/>
                </a:moveTo>
                <a:lnTo>
                  <a:pt x="2415988" y="0"/>
                </a:lnTo>
                <a:lnTo>
                  <a:pt x="3697941" y="3124200"/>
                </a:lnTo>
                <a:lnTo>
                  <a:pt x="0" y="3124200"/>
                </a:lnTo>
                <a:lnTo>
                  <a:pt x="0" y="0"/>
                </a:lnTo>
                <a:close/>
              </a:path>
            </a:pathLst>
          </a:custGeom>
          <a:gradFill flip="none" rotWithShape="1">
            <a:gsLst>
              <a:gs pos="0">
                <a:srgbClr val="642F12"/>
              </a:gs>
              <a:gs pos="50000">
                <a:srgbClr val="7F3C17"/>
              </a:gs>
              <a:gs pos="100000">
                <a:srgbClr val="A04D1D"/>
              </a:gs>
            </a:gsLst>
            <a:lin ang="5400000" scaled="1"/>
            <a:tileRect/>
          </a:gradFill>
          <a:ln w="9525" cap="flat" cmpd="sng" algn="ctr">
            <a:noFill/>
            <a:prstDash val="solid"/>
            <a:round/>
            <a:headEnd type="none" w="med" len="med"/>
            <a:tailEnd type="none" w="med" len="med"/>
          </a:ln>
          <a:effectLst/>
        </p:spPr>
        <p:txBody>
          <a:bodyPr vert="vert270" wrap="square" lIns="91440" tIns="137160" rIns="91440" bIns="45720" numCol="1" rtlCol="0" anchor="t" anchorCtr="0" compatLnSpc="1">
            <a:prstTxWarp prst="textNoShape">
              <a:avLst/>
            </a:prstTxWarp>
          </a:bodyPr>
          <a:lstStyle/>
          <a:p>
            <a:pPr algn="r"/>
            <a:endParaRPr lang="en-US" sz="800" dirty="0">
              <a:solidFill>
                <a:schemeClr val="bg1">
                  <a:lumMod val="50000"/>
                </a:schemeClr>
              </a:solidFill>
            </a:endParaRPr>
          </a:p>
        </p:txBody>
      </p:sp>
      <p:sp>
        <p:nvSpPr>
          <p:cNvPr id="27" name="TextBox 26"/>
          <p:cNvSpPr txBox="1"/>
          <p:nvPr/>
        </p:nvSpPr>
        <p:spPr>
          <a:xfrm>
            <a:off x="9525000" y="3733800"/>
            <a:ext cx="16764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See</a:t>
            </a:r>
            <a:r>
              <a:rPr lang="en-US" baseline="0" dirty="0" smtClean="0"/>
              <a:t> myCLA user guide for instructions to insert an image.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noFill/>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a:lvl1pPr>
          </a:lstStyle>
          <a:p>
            <a:pPr>
              <a:defRPr/>
            </a:pPr>
            <a:endParaRPr lang="en-US" dirty="0"/>
          </a:p>
        </p:txBody>
      </p:sp>
      <p:sp>
        <p:nvSpPr>
          <p:cNvPr id="8"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F8E24598-D429-A34B-B4A6-5808099B37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lvl1pPr>
          </a:lstStyle>
          <a:p>
            <a:pPr>
              <a:defRPr/>
            </a:pPr>
            <a:endParaRPr lang="en-US" dirty="0"/>
          </a:p>
        </p:txBody>
      </p:sp>
      <p:sp>
        <p:nvSpPr>
          <p:cNvPr id="7" name="Rectangle 6"/>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9" name="Rectangle 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2" name="Rectangle 11"/>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1"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F8E24598-D429-A34B-B4A6-5808099B37D3}" type="slidenum">
              <a:rPr lang="en-US" smtClean="0"/>
              <a:pPr/>
              <a:t>‹#›</a:t>
            </a:fld>
            <a:endParaRPr lang="en-US" dirty="0"/>
          </a:p>
        </p:txBody>
      </p:sp>
      <p:sp>
        <p:nvSpPr>
          <p:cNvPr id="14" name="Title 1"/>
          <p:cNvSpPr>
            <a:spLocks noGrp="1"/>
          </p:cNvSpPr>
          <p:nvPr>
            <p:ph type="ctrTitle" hasCustomPrompt="1"/>
          </p:nvPr>
        </p:nvSpPr>
        <p:spPr>
          <a:xfrm>
            <a:off x="1828801" y="1783595"/>
            <a:ext cx="6857999" cy="1470025"/>
          </a:xfrm>
          <a:prstGeom prst="rect">
            <a:avLst/>
          </a:prstGeom>
        </p:spPr>
        <p:txBody>
          <a:bodyPr anchor="b" anchorCtr="0"/>
          <a:lstStyle>
            <a:lvl1pPr algn="l">
              <a:defRPr>
                <a:solidFill>
                  <a:schemeClr val="tx2"/>
                </a:solidFill>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1828801" y="3539370"/>
            <a:ext cx="6858000" cy="1752600"/>
          </a:xfrm>
          <a:prstGeom prst="rect">
            <a:avLst/>
          </a:prstGeom>
        </p:spPr>
        <p:txBody>
          <a:bodyPr/>
          <a:lstStyle>
            <a:lvl1pPr marL="0" indent="0" algn="l">
              <a:buNone/>
              <a:defRPr>
                <a:solidFill>
                  <a:srgbClr val="413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6" name="Straight Connector 15"/>
          <p:cNvCxnSpPr/>
          <p:nvPr/>
        </p:nvCxnSpPr>
        <p:spPr>
          <a:xfrm>
            <a:off x="1828801" y="3384342"/>
            <a:ext cx="6857999"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p:nvPicPr>
        <p:blipFill>
          <a:blip r:embed="rId2" cstate="print"/>
          <a:srcRect/>
          <a:stretch>
            <a:fillRect/>
          </a:stretch>
        </p:blipFill>
        <p:spPr bwMode="auto">
          <a:xfrm>
            <a:off x="533400" y="2743200"/>
            <a:ext cx="1143000" cy="11430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Alternat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endParaRPr lang="en-US" dirty="0"/>
          </a:p>
        </p:txBody>
      </p:sp>
      <p:sp>
        <p:nvSpPr>
          <p:cNvPr id="5" name="Rectangle 4"/>
          <p:cNvSpPr/>
          <p:nvPr/>
        </p:nvSpPr>
        <p:spPr>
          <a:xfrm>
            <a:off x="-10132" y="5717628"/>
            <a:ext cx="9167707" cy="99514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9144000" cy="4952065"/>
          </a:xfrm>
          <a:prstGeom prst="rect">
            <a:avLst/>
          </a:prstGeom>
          <a:gradFill flip="none" rotWithShape="1">
            <a:gsLst>
              <a:gs pos="0">
                <a:schemeClr val="tx2"/>
              </a:gs>
              <a:gs pos="100000">
                <a:schemeClr val="tx2"/>
              </a:gs>
            </a:gsLst>
            <a:lin ang="81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4032250"/>
            <a:ext cx="9144000" cy="919814"/>
          </a:xfrm>
          <a:prstGeom prst="rect">
            <a:avLst/>
          </a:prstGeom>
          <a:gradFill flip="none" rotWithShape="1">
            <a:gsLst>
              <a:gs pos="0">
                <a:schemeClr val="tx2"/>
              </a:gs>
              <a:gs pos="100000">
                <a:schemeClr val="tx2">
                  <a:lumMod val="50000"/>
                  <a:alpha val="62000"/>
                </a:scheme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Date Placeholder 3"/>
          <p:cNvSpPr txBox="1">
            <a:spLocks/>
          </p:cNvSpPr>
          <p:nvPr/>
        </p:nvSpPr>
        <p:spPr>
          <a:xfrm rot="16200000">
            <a:off x="-897174" y="982279"/>
            <a:ext cx="2125073" cy="329968"/>
          </a:xfrm>
          <a:prstGeom prst="rect">
            <a:avLst/>
          </a:prstGeom>
          <a:solidFill>
            <a:schemeClr val="tx2"/>
          </a:solidFill>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t>©2013 CliftonLarsonAllen LLP</a:t>
            </a:r>
            <a:endParaRPr lang="en-US" dirty="0"/>
          </a:p>
        </p:txBody>
      </p:sp>
      <p:pic>
        <p:nvPicPr>
          <p:cNvPr id="10" name="Picture 9" descr="PPT-INSIDE-FNL_Green bars.png"/>
          <p:cNvPicPr>
            <a:picLocks noChangeAspect="1"/>
          </p:cNvPicPr>
          <p:nvPr/>
        </p:nvPicPr>
        <p:blipFill>
          <a:blip r:embed="rId2" cstate="print"/>
          <a:srcRect b="17953"/>
          <a:stretch>
            <a:fillRect/>
          </a:stretch>
        </p:blipFill>
        <p:spPr>
          <a:xfrm>
            <a:off x="377" y="4952066"/>
            <a:ext cx="9167708" cy="1313810"/>
          </a:xfrm>
          <a:prstGeom prst="rect">
            <a:avLst/>
          </a:prstGeom>
        </p:spPr>
      </p:pic>
      <p:pic>
        <p:nvPicPr>
          <p:cNvPr id="11" name="Picture 10" descr="PPT-INSIDE-FNL_CLA logo.png"/>
          <p:cNvPicPr>
            <a:picLocks noChangeAspect="1"/>
          </p:cNvPicPr>
          <p:nvPr/>
        </p:nvPicPr>
        <p:blipFill>
          <a:blip r:embed="rId3" cstate="print"/>
          <a:stretch>
            <a:fillRect/>
          </a:stretch>
        </p:blipFill>
        <p:spPr>
          <a:xfrm>
            <a:off x="5735018" y="5443369"/>
            <a:ext cx="3151372" cy="1048425"/>
          </a:xfrm>
          <a:prstGeom prst="rect">
            <a:avLst/>
          </a:prstGeom>
        </p:spPr>
      </p:pic>
      <p:sp>
        <p:nvSpPr>
          <p:cNvPr id="12" name="TextBox 11"/>
          <p:cNvSpPr txBox="1"/>
          <p:nvPr/>
        </p:nvSpPr>
        <p:spPr>
          <a:xfrm>
            <a:off x="6653069" y="6197486"/>
            <a:ext cx="2091559" cy="261610"/>
          </a:xfrm>
          <a:prstGeom prst="rect">
            <a:avLst/>
          </a:prstGeom>
          <a:noFill/>
        </p:spPr>
        <p:txBody>
          <a:bodyPr wrap="square" rtlCol="0">
            <a:spAutoFit/>
          </a:bodyPr>
          <a:lstStyle/>
          <a:p>
            <a:pPr algn="r"/>
            <a:r>
              <a:rPr lang="en-US" sz="1100" b="1" dirty="0" smtClean="0">
                <a:solidFill>
                  <a:schemeClr val="tx2"/>
                </a:solidFill>
              </a:rPr>
              <a:t>cliftonlarsonallen.com</a:t>
            </a:r>
            <a:endParaRPr lang="en-US" sz="1100" b="1" dirty="0">
              <a:solidFill>
                <a:schemeClr val="tx2"/>
              </a:solidFill>
            </a:endParaRPr>
          </a:p>
        </p:txBody>
      </p:sp>
      <p:sp>
        <p:nvSpPr>
          <p:cNvPr id="13" name="Rectangle 12"/>
          <p:cNvSpPr/>
          <p:nvPr/>
        </p:nvSpPr>
        <p:spPr>
          <a:xfrm flipV="1">
            <a:off x="0" y="6712772"/>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flipH="1">
            <a:off x="3253645" y="1143000"/>
            <a:ext cx="18288" cy="283464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050" name="Picture 2"/>
          <p:cNvPicPr>
            <a:picLocks noChangeAspect="1" noChangeArrowheads="1"/>
          </p:cNvPicPr>
          <p:nvPr/>
        </p:nvPicPr>
        <p:blipFill>
          <a:blip r:embed="rId4" cstate="print">
            <a:clrChange>
              <a:clrFrom>
                <a:srgbClr val="163966"/>
              </a:clrFrom>
              <a:clrTo>
                <a:srgbClr val="163966">
                  <a:alpha val="0"/>
                </a:srgbClr>
              </a:clrTo>
            </a:clrChange>
          </a:blip>
          <a:srcRect r="5312"/>
          <a:stretch>
            <a:fillRect/>
          </a:stretch>
        </p:blipFill>
        <p:spPr bwMode="auto">
          <a:xfrm>
            <a:off x="1676400" y="1981200"/>
            <a:ext cx="1503500" cy="1304925"/>
          </a:xfrm>
          <a:prstGeom prst="rect">
            <a:avLst/>
          </a:prstGeom>
          <a:noFill/>
          <a:ln w="9525">
            <a:noFill/>
            <a:miter lim="800000"/>
            <a:headEnd/>
            <a:tailEnd/>
          </a:ln>
        </p:spPr>
      </p:pic>
      <p:sp>
        <p:nvSpPr>
          <p:cNvPr id="17" name="Rectangle 3"/>
          <p:cNvSpPr>
            <a:spLocks noGrp="1" noChangeArrowheads="1"/>
          </p:cNvSpPr>
          <p:nvPr>
            <p:ph type="ctrTitle" hasCustomPrompt="1"/>
          </p:nvPr>
        </p:nvSpPr>
        <p:spPr>
          <a:xfrm>
            <a:off x="3408500" y="1143000"/>
            <a:ext cx="5354500" cy="1905000"/>
          </a:xfrm>
          <a:solidFill>
            <a:schemeClr val="tx2"/>
          </a:solidFill>
        </p:spPr>
        <p:txBody>
          <a:bodyPr anchor="b" anchorCtr="0"/>
          <a:lstStyle>
            <a:lvl1pPr algn="l">
              <a:defRPr>
                <a:solidFill>
                  <a:schemeClr val="bg1"/>
                </a:solidFill>
              </a:defRPr>
            </a:lvl1pPr>
          </a:lstStyle>
          <a:p>
            <a:r>
              <a:rPr lang="en-US" dirty="0" smtClean="0"/>
              <a:t>Click To Edit Master Title Style</a:t>
            </a:r>
            <a:endParaRPr lang="en-US" dirty="0"/>
          </a:p>
        </p:txBody>
      </p:sp>
      <p:sp>
        <p:nvSpPr>
          <p:cNvPr id="18" name="Rectangle 4"/>
          <p:cNvSpPr>
            <a:spLocks noGrp="1" noChangeArrowheads="1"/>
          </p:cNvSpPr>
          <p:nvPr>
            <p:ph type="subTitle" idx="1"/>
          </p:nvPr>
        </p:nvSpPr>
        <p:spPr>
          <a:xfrm>
            <a:off x="3408500" y="3124200"/>
            <a:ext cx="5354500" cy="838200"/>
          </a:xfrm>
          <a:solidFill>
            <a:schemeClr val="tx2"/>
          </a:solidFill>
        </p:spPr>
        <p:txBody>
          <a:bodyPr anchor="t" anchorCtr="0"/>
          <a:lstStyle>
            <a:lvl1pPr marL="0" indent="0" algn="l">
              <a:buFontTx/>
              <a:buNone/>
              <a:defRPr sz="2000">
                <a:solidFill>
                  <a:schemeClr val="accent4"/>
                </a:solidFill>
              </a:defRPr>
            </a:lvl1pPr>
          </a:lstStyle>
          <a:p>
            <a:r>
              <a:rPr lang="en-US" smtClean="0"/>
              <a:t>Click to edit Master subtitle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9"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F8E24598-D429-A34B-B4A6-5808099B37D3}" type="slidenum">
              <a:rPr lang="en-US" smtClean="0"/>
              <a:pPr/>
              <a:t>‹#›</a:t>
            </a:fld>
            <a:endParaRPr lang="en-US" dirty="0"/>
          </a:p>
        </p:txBody>
      </p:sp>
      <p:sp>
        <p:nvSpPr>
          <p:cNvPr id="10" name="Title 1"/>
          <p:cNvSpPr>
            <a:spLocks noGrp="1"/>
          </p:cNvSpPr>
          <p:nvPr>
            <p:ph type="title" hasCustomPrompt="1"/>
          </p:nvPr>
        </p:nvSpPr>
        <p:spPr>
          <a:xfrm>
            <a:off x="457200" y="457200"/>
            <a:ext cx="8229600" cy="914400"/>
          </a:xfrm>
          <a:noFill/>
        </p:spPr>
        <p:txBody>
          <a:body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428750"/>
            <a:ext cx="4040188"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068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428750"/>
            <a:ext cx="404177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068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endParaRPr lang="en-US" dirty="0"/>
          </a:p>
        </p:txBody>
      </p:sp>
      <p:sp>
        <p:nvSpPr>
          <p:cNvPr id="11" name="Slide Number Placeholder 5"/>
          <p:cNvSpPr>
            <a:spLocks noGrp="1"/>
          </p:cNvSpPr>
          <p:nvPr>
            <p:ph type="sldNum" sz="quarter" idx="11"/>
          </p:nvPr>
        </p:nvSpPr>
        <p:spPr>
          <a:xfrm>
            <a:off x="8597462" y="6324600"/>
            <a:ext cx="500503" cy="365125"/>
          </a:xfrm>
          <a:prstGeom prst="rect">
            <a:avLst/>
          </a:prstGeom>
        </p:spPr>
        <p:txBody>
          <a:bodyPr anchor="ctr" anchorCtr="0"/>
          <a:lstStyle>
            <a:lvl1pPr algn="r">
              <a:defRPr sz="1100" b="1">
                <a:solidFill>
                  <a:srgbClr val="A04D1D"/>
                </a:solidFill>
              </a:defRPr>
            </a:lvl1pPr>
          </a:lstStyle>
          <a:p>
            <a:fld id="{F8E24598-D429-A34B-B4A6-5808099B37D3}" type="slidenum">
              <a:rPr lang="en-US" smtClean="0"/>
              <a:pPr/>
              <a:t>‹#›</a:t>
            </a:fld>
            <a:endParaRPr lang="en-US" dirty="0"/>
          </a:p>
        </p:txBody>
      </p:sp>
      <p:sp>
        <p:nvSpPr>
          <p:cNvPr id="12" name="Title 1"/>
          <p:cNvSpPr>
            <a:spLocks noGrp="1"/>
          </p:cNvSpPr>
          <p:nvPr>
            <p:ph type="title" hasCustomPrompt="1"/>
          </p:nvPr>
        </p:nvSpPr>
        <p:spPr>
          <a:xfrm>
            <a:off x="457200" y="457200"/>
            <a:ext cx="8229600" cy="914400"/>
          </a:xfrm>
          <a:noFill/>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F8E24598-D429-A34B-B4A6-5808099B37D3}" type="slidenum">
              <a:rPr lang="en-US" smtClean="0"/>
              <a:pPr/>
              <a:t>‹#›</a:t>
            </a:fld>
            <a:endParaRPr lang="en-US" dirty="0"/>
          </a:p>
        </p:txBody>
      </p:sp>
      <p:sp>
        <p:nvSpPr>
          <p:cNvPr id="8" name="Title 1"/>
          <p:cNvSpPr>
            <a:spLocks noGrp="1"/>
          </p:cNvSpPr>
          <p:nvPr>
            <p:ph type="title" hasCustomPrompt="1"/>
          </p:nvPr>
        </p:nvSpPr>
        <p:spPr>
          <a:xfrm>
            <a:off x="457200" y="457200"/>
            <a:ext cx="8229600" cy="914400"/>
          </a:xfrm>
          <a:noFill/>
        </p:spPr>
        <p:txBody>
          <a:body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endParaRPr lang="en-US" dirty="0"/>
          </a:p>
        </p:txBody>
      </p:sp>
      <p:sp>
        <p:nvSpPr>
          <p:cNvPr id="7" name="Rectangle 6"/>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9" name="Rectangle 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1" name="Rectangle 10"/>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6"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F8E24598-D429-A34B-B4A6-5808099B37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457200"/>
            <a:ext cx="3200399" cy="977900"/>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114800" y="685800"/>
            <a:ext cx="4572001" cy="54403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1"/>
            <a:ext cx="3200399"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9" name="Rectangle 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5" name="Rectangle 14"/>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9" name="Rectangle 18"/>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 charset="-128"/>
            </a:endParaRPr>
          </a:p>
        </p:txBody>
      </p:sp>
      <p:sp>
        <p:nvSpPr>
          <p:cNvPr id="12"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F8E24598-D429-A34B-B4A6-5808099B37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PPT-INSIDE-FNL_Top green bar.jpg"/>
          <p:cNvPicPr>
            <a:picLocks noChangeAspect="1"/>
          </p:cNvPicPr>
          <p:nvPr/>
        </p:nvPicPr>
        <p:blipFill>
          <a:blip r:embed="rId14" cstate="print"/>
          <a:stretch>
            <a:fillRect/>
          </a:stretch>
        </p:blipFill>
        <p:spPr>
          <a:xfrm>
            <a:off x="0" y="0"/>
            <a:ext cx="9144000" cy="520700"/>
          </a:xfrm>
          <a:prstGeom prst="rect">
            <a:avLst/>
          </a:prstGeom>
        </p:spPr>
      </p:pic>
      <p:sp>
        <p:nvSpPr>
          <p:cNvPr id="14" name="Slide Number Placeholder 5"/>
          <p:cNvSpPr>
            <a:spLocks noGrp="1"/>
          </p:cNvSpPr>
          <p:nvPr>
            <p:ph type="sldNum" sz="quarter" idx="4"/>
          </p:nvPr>
        </p:nvSpPr>
        <p:spPr>
          <a:xfrm>
            <a:off x="8597462" y="6324600"/>
            <a:ext cx="500503" cy="365125"/>
          </a:xfrm>
          <a:prstGeom prst="rect">
            <a:avLst/>
          </a:prstGeom>
        </p:spPr>
        <p:txBody>
          <a:bodyPr anchor="ctr" anchorCtr="0"/>
          <a:lstStyle>
            <a:lvl1pPr algn="r">
              <a:defRPr sz="1100" b="1">
                <a:solidFill>
                  <a:srgbClr val="A04D1D"/>
                </a:solidFill>
              </a:defRPr>
            </a:lvl1pPr>
          </a:lstStyle>
          <a:p>
            <a:fld id="{F8E24598-D429-A34B-B4A6-5808099B37D3}" type="slidenum">
              <a:rPr lang="en-US" smtClean="0"/>
              <a:pPr/>
              <a:t>‹#›</a:t>
            </a:fld>
            <a:endParaRPr lang="en-US" dirty="0"/>
          </a:p>
        </p:txBody>
      </p:sp>
      <p:sp>
        <p:nvSpPr>
          <p:cNvPr id="174084" name="Rectangle 4"/>
          <p:cNvSpPr>
            <a:spLocks noGrp="1" noChangeArrowheads="1"/>
          </p:cNvSpPr>
          <p:nvPr>
            <p:ph type="title"/>
          </p:nvPr>
        </p:nvSpPr>
        <p:spPr bwMode="auto">
          <a:xfrm>
            <a:off x="457200" y="4572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74085" name="Rectangle 5"/>
          <p:cNvSpPr>
            <a:spLocks noGrp="1" noChangeArrowheads="1"/>
          </p:cNvSpPr>
          <p:nvPr>
            <p:ph type="body" idx="1"/>
          </p:nvPr>
        </p:nvSpPr>
        <p:spPr bwMode="auto">
          <a:xfrm>
            <a:off x="457200" y="13716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74087" name="Rectangle 7"/>
          <p:cNvSpPr>
            <a:spLocks noGrp="1" noChangeArrowheads="1"/>
          </p:cNvSpPr>
          <p:nvPr>
            <p:ph type="ftr" sz="quarter" idx="3"/>
          </p:nvPr>
        </p:nvSpPr>
        <p:spPr bwMode="auto">
          <a:xfrm>
            <a:off x="457200" y="6400800"/>
            <a:ext cx="2895600" cy="228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800">
                <a:solidFill>
                  <a:schemeClr val="tx2"/>
                </a:solidFill>
                <a:latin typeface="Calibri" pitchFamily="34" charset="0"/>
                <a:cs typeface="Calibri" pitchFamily="34" charset="0"/>
              </a:defRPr>
            </a:lvl1pPr>
          </a:lstStyle>
          <a:p>
            <a:pPr>
              <a:defRPr/>
            </a:pPr>
            <a:endParaRPr lang="en-US" dirty="0"/>
          </a:p>
        </p:txBody>
      </p:sp>
      <p:sp>
        <p:nvSpPr>
          <p:cNvPr id="174089" name="Rectangle 9"/>
          <p:cNvSpPr>
            <a:spLocks noChangeArrowheads="1"/>
          </p:cNvSpPr>
          <p:nvPr/>
        </p:nvSpPr>
        <p:spPr bwMode="auto">
          <a:xfrm>
            <a:off x="0" y="0"/>
            <a:ext cx="9144000" cy="6858000"/>
          </a:xfrm>
          <a:prstGeom prst="rect">
            <a:avLst/>
          </a:prstGeom>
          <a:noFill/>
          <a:ln w="9525">
            <a:solidFill>
              <a:schemeClr val="tx1"/>
            </a:solidFill>
            <a:miter lim="800000"/>
            <a:headEnd/>
            <a:tailEnd/>
          </a:ln>
          <a:effectLst/>
        </p:spPr>
        <p:txBody>
          <a:bodyPr wrap="none" anchor="ctr"/>
          <a:lstStyle/>
          <a:p>
            <a:endParaRPr lang="en-US" dirty="0"/>
          </a:p>
        </p:txBody>
      </p:sp>
      <p:sp>
        <p:nvSpPr>
          <p:cNvPr id="16" name="Date Placeholder 3"/>
          <p:cNvSpPr txBox="1">
            <a:spLocks/>
          </p:cNvSpPr>
          <p:nvPr/>
        </p:nvSpPr>
        <p:spPr>
          <a:xfrm rot="16200000">
            <a:off x="7921366" y="1291965"/>
            <a:ext cx="2133600" cy="311669"/>
          </a:xfrm>
          <a:prstGeom prst="rect">
            <a:avLst/>
          </a:prstGeom>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t>©2014 CliftonLarsonAllen LLP</a:t>
            </a:r>
            <a:endParaRPr lang="en-US" dirty="0"/>
          </a:p>
        </p:txBody>
      </p:sp>
      <p:sp>
        <p:nvSpPr>
          <p:cNvPr id="11" name="Rectangle 10"/>
          <p:cNvSpPr/>
          <p:nvPr/>
        </p:nvSpPr>
        <p:spPr>
          <a:xfrm flipV="1">
            <a:off x="0" y="6712772"/>
            <a:ext cx="9144000" cy="145228"/>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flipV="1">
            <a:off x="8686798" y="6324600"/>
            <a:ext cx="18288" cy="533400"/>
          </a:xfrm>
          <a:prstGeom prst="rect">
            <a:avLst/>
          </a:prstGeom>
          <a:solidFill>
            <a:srgbClr val="A04D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PPT-INSIDE-FNL_CLA logo.png"/>
          <p:cNvPicPr>
            <a:picLocks noChangeAspect="1"/>
          </p:cNvPicPr>
          <p:nvPr/>
        </p:nvPicPr>
        <p:blipFill>
          <a:blip r:embed="rId15" cstate="print"/>
          <a:stretch>
            <a:fillRect/>
          </a:stretch>
        </p:blipFill>
        <p:spPr>
          <a:xfrm>
            <a:off x="7086600" y="6217921"/>
            <a:ext cx="1607200" cy="534697"/>
          </a:xfrm>
          <a:prstGeom prst="rect">
            <a:avLst/>
          </a:prstGeom>
        </p:spPr>
      </p:pic>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hf hdr="0" ftr="0" dt="0"/>
  <p:txStyles>
    <p:titleStyle>
      <a:lvl1pPr algn="l" rtl="0" eaLnBrk="1" fontAlgn="base" hangingPunct="1">
        <a:spcBef>
          <a:spcPct val="0"/>
        </a:spcBef>
        <a:spcAft>
          <a:spcPct val="0"/>
        </a:spcAft>
        <a:defRPr sz="3400" b="1">
          <a:solidFill>
            <a:schemeClr val="tx2"/>
          </a:solidFill>
          <a:latin typeface="Calibri" pitchFamily="34" charset="0"/>
          <a:ea typeface="+mj-ea"/>
          <a:cs typeface="Calibri" pitchFamily="34" charset="0"/>
        </a:defRPr>
      </a:lvl1pPr>
      <a:lvl2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2pPr>
      <a:lvl3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3pPr>
      <a:lvl4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4pPr>
      <a:lvl5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5pPr>
      <a:lvl6pPr marL="4572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6pPr>
      <a:lvl7pPr marL="9144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7pPr>
      <a:lvl8pPr marL="13716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8pPr>
      <a:lvl9pPr marL="18288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9pPr>
    </p:titleStyle>
    <p:bodyStyle>
      <a:lvl1pPr marL="342900" indent="-342900" algn="l" rtl="0" eaLnBrk="1" fontAlgn="base" hangingPunct="1">
        <a:spcBef>
          <a:spcPct val="20000"/>
        </a:spcBef>
        <a:spcAft>
          <a:spcPct val="0"/>
        </a:spcAft>
        <a:buChar char="•"/>
        <a:defRPr sz="2800">
          <a:solidFill>
            <a:srgbClr val="413000"/>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400">
          <a:solidFill>
            <a:srgbClr val="413000"/>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SzPct val="85000"/>
        <a:buFont typeface="Arial Narrow" pitchFamily="1" charset="0"/>
        <a:buChar char="◊"/>
        <a:defRPr sz="2000">
          <a:solidFill>
            <a:srgbClr val="413000"/>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har char="•"/>
        <a:defRPr>
          <a:solidFill>
            <a:srgbClr val="413000"/>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Arial" charset="0"/>
        <a:buChar char="–"/>
        <a:defRPr>
          <a:solidFill>
            <a:srgbClr val="413000"/>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Font typeface="Arial" charset="0"/>
        <a:buChar char="–"/>
        <a:defRPr>
          <a:solidFill>
            <a:schemeClr val="tx1"/>
          </a:solidFill>
          <a:latin typeface="+mn-lt"/>
          <a:ea typeface="+mn-ea"/>
        </a:defRPr>
      </a:lvl6pPr>
      <a:lvl7pPr marL="2971800" indent="-228600" algn="l" rtl="0" eaLnBrk="1" fontAlgn="base" hangingPunct="1">
        <a:spcBef>
          <a:spcPct val="20000"/>
        </a:spcBef>
        <a:spcAft>
          <a:spcPct val="0"/>
        </a:spcAft>
        <a:buFont typeface="Arial" charset="0"/>
        <a:buChar char="–"/>
        <a:defRPr>
          <a:solidFill>
            <a:schemeClr val="tx1"/>
          </a:solidFill>
          <a:latin typeface="+mn-lt"/>
          <a:ea typeface="+mn-ea"/>
        </a:defRPr>
      </a:lvl7pPr>
      <a:lvl8pPr marL="3429000" indent="-228600" algn="l" rtl="0" eaLnBrk="1" fontAlgn="base" hangingPunct="1">
        <a:spcBef>
          <a:spcPct val="20000"/>
        </a:spcBef>
        <a:spcAft>
          <a:spcPct val="0"/>
        </a:spcAft>
        <a:buFont typeface="Arial" charset="0"/>
        <a:buChar char="–"/>
        <a:defRPr>
          <a:solidFill>
            <a:schemeClr val="tx1"/>
          </a:solidFill>
          <a:latin typeface="+mn-lt"/>
          <a:ea typeface="+mn-ea"/>
        </a:defRPr>
      </a:lvl8pPr>
      <a:lvl9pPr marL="3886200" indent="-228600" algn="l" rtl="0" eaLnBrk="1" fontAlgn="base" hangingPunct="1">
        <a:spcBef>
          <a:spcPct val="20000"/>
        </a:spcBef>
        <a:spcAft>
          <a:spcPct val="0"/>
        </a:spcAft>
        <a:buFont typeface="Arial" charset="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Tim.Murphy@CLAconnect.com"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81000" y="4876800"/>
            <a:ext cx="7391400" cy="461665"/>
          </a:xfrm>
          <a:prstGeom prst="rect">
            <a:avLst/>
          </a:prstGeom>
          <a:noFill/>
          <a:ln w="9525">
            <a:noFill/>
            <a:miter lim="800000"/>
            <a:headEnd/>
            <a:tailEnd/>
          </a:ln>
        </p:spPr>
        <p:txBody>
          <a:bodyPr>
            <a:spAutoFit/>
          </a:bodyPr>
          <a:lstStyle/>
          <a:p>
            <a:r>
              <a:rPr lang="en-US" dirty="0" smtClean="0">
                <a:solidFill>
                  <a:schemeClr val="bg1">
                    <a:lumMod val="95000"/>
                  </a:schemeClr>
                </a:solidFill>
                <a:latin typeface="+mn-lt"/>
              </a:rPr>
              <a:t>Timothy Murphy, Facilitator</a:t>
            </a:r>
          </a:p>
        </p:txBody>
      </p:sp>
      <p:sp>
        <p:nvSpPr>
          <p:cNvPr id="5" name="Title 4"/>
          <p:cNvSpPr>
            <a:spLocks noGrp="1"/>
          </p:cNvSpPr>
          <p:nvPr>
            <p:ph type="ctrTitle"/>
          </p:nvPr>
        </p:nvSpPr>
        <p:spPr>
          <a:xfrm>
            <a:off x="304800" y="533400"/>
            <a:ext cx="8382000" cy="1676400"/>
          </a:xfrm>
        </p:spPr>
        <p:txBody>
          <a:bodyPr/>
          <a:lstStyle/>
          <a:p>
            <a:r>
              <a:rPr lang="en-US" sz="3600" dirty="0" smtClean="0">
                <a:latin typeface="Times New Roman" pitchFamily="18" charset="0"/>
              </a:rPr>
              <a:t/>
            </a:r>
            <a:br>
              <a:rPr lang="en-US" sz="3600" dirty="0" smtClean="0">
                <a:latin typeface="Times New Roman" pitchFamily="18" charset="0"/>
              </a:rPr>
            </a:br>
            <a:r>
              <a:rPr lang="en-US" dirty="0" smtClean="0">
                <a:latin typeface="Times New Roman" pitchFamily="18" charset="0"/>
              </a:rPr>
              <a:t/>
            </a:r>
            <a:br>
              <a:rPr lang="en-US" dirty="0" smtClean="0">
                <a:latin typeface="Times New Roman" pitchFamily="18" charset="0"/>
              </a:rPr>
            </a:br>
            <a:r>
              <a:rPr lang="en-US" sz="3800" dirty="0" smtClean="0">
                <a:latin typeface="Times New Roman" pitchFamily="18" charset="0"/>
              </a:rPr>
              <a:t>Budgeting for Results</a:t>
            </a:r>
            <a:br>
              <a:rPr lang="en-US" sz="3800" dirty="0" smtClean="0">
                <a:latin typeface="Times New Roman" pitchFamily="18" charset="0"/>
              </a:rPr>
            </a:br>
            <a:r>
              <a:rPr lang="en-US" sz="3800" dirty="0" smtClean="0">
                <a:latin typeface="Times New Roman" pitchFamily="18" charset="0"/>
              </a:rPr>
              <a:t>Outcomes Based Budgeting</a:t>
            </a:r>
            <a:endParaRPr lang="en-US" sz="3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graphicFrame>
        <p:nvGraphicFramePr>
          <p:cNvPr id="5" name="Content Placeholder 4"/>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graphicFrame>
        <p:nvGraphicFramePr>
          <p:cNvPr id="5" name="Content Placeholder 4"/>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Outcomes Based Management Process</a:t>
            </a:r>
            <a:endParaRPr lang="en-US" dirty="0"/>
          </a:p>
        </p:txBody>
      </p:sp>
      <p:graphicFrame>
        <p:nvGraphicFramePr>
          <p:cNvPr id="5" name="Content Placeholder 4"/>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12</a:t>
            </a:fld>
            <a:endParaRPr lang="en-US" dirty="0"/>
          </a:p>
        </p:txBody>
      </p:sp>
      <p:sp>
        <p:nvSpPr>
          <p:cNvPr id="6" name="TextBox 5"/>
          <p:cNvSpPr txBox="1"/>
          <p:nvPr/>
        </p:nvSpPr>
        <p:spPr>
          <a:xfrm>
            <a:off x="3352800" y="3352800"/>
            <a:ext cx="2438400" cy="1200329"/>
          </a:xfrm>
          <a:prstGeom prst="rect">
            <a:avLst/>
          </a:prstGeom>
          <a:noFill/>
        </p:spPr>
        <p:txBody>
          <a:bodyPr wrap="square" rtlCol="0">
            <a:spAutoFit/>
          </a:bodyPr>
          <a:lstStyle/>
          <a:p>
            <a:pPr algn="ctr"/>
            <a:r>
              <a:rPr lang="en-US" b="1" dirty="0" smtClean="0"/>
              <a:t>OUTCOMES BASED MANAGEMENT</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endParaRPr lang="en-US" dirty="0" smtClean="0"/>
          </a:p>
          <a:p>
            <a:pPr algn="ctr">
              <a:buNone/>
            </a:pPr>
            <a:r>
              <a:rPr lang="en-US" sz="4000" b="1" dirty="0" smtClean="0">
                <a:solidFill>
                  <a:schemeClr val="accent3"/>
                </a:solidFill>
              </a:rPr>
              <a:t>PRINCIPLES OF OUTCOMES BASED BUDGETING</a:t>
            </a:r>
            <a:endParaRPr lang="en-US" sz="4000" b="1" dirty="0">
              <a:solidFill>
                <a:schemeClr val="accent3"/>
              </a:solidFill>
            </a:endParaRPr>
          </a:p>
        </p:txBody>
      </p:sp>
      <p:sp>
        <p:nvSpPr>
          <p:cNvPr id="4" name="Slide Number Placeholder 3"/>
          <p:cNvSpPr>
            <a:spLocks noGrp="1"/>
          </p:cNvSpPr>
          <p:nvPr>
            <p:ph type="sldNum" sz="quarter" idx="4"/>
          </p:nvPr>
        </p:nvSpPr>
        <p:spPr/>
        <p:txBody>
          <a:bodyPr/>
          <a:lstStyle/>
          <a:p>
            <a:fld id="{F8E24598-D429-A34B-B4A6-5808099B37D3}"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Four Principles of Outcomes Based Budgeting</a:t>
            </a:r>
            <a:endParaRPr lang="en-US" sz="3200" dirty="0"/>
          </a:p>
        </p:txBody>
      </p:sp>
      <p:graphicFrame>
        <p:nvGraphicFramePr>
          <p:cNvPr id="5" name="Content Placeholder 4"/>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t>Principle 1 </a:t>
            </a:r>
            <a:r>
              <a:rPr lang="en-US" dirty="0" smtClean="0"/>
              <a:t>– Establish Outcomes	</a:t>
            </a:r>
            <a:endParaRPr lang="en-US" dirty="0"/>
          </a:p>
        </p:txBody>
      </p:sp>
      <p:sp>
        <p:nvSpPr>
          <p:cNvPr id="3" name="Content Placeholder 2"/>
          <p:cNvSpPr>
            <a:spLocks noGrp="1"/>
          </p:cNvSpPr>
          <p:nvPr>
            <p:ph idx="1"/>
          </p:nvPr>
        </p:nvSpPr>
        <p:spPr/>
        <p:txBody>
          <a:bodyPr/>
          <a:lstStyle/>
          <a:p>
            <a:r>
              <a:rPr lang="en-US" dirty="0" smtClean="0"/>
              <a:t>Ideally outcomes are tied to a strategic plan</a:t>
            </a:r>
          </a:p>
          <a:p>
            <a:pPr>
              <a:buNone/>
            </a:pPr>
            <a:endParaRPr lang="en-US" dirty="0" smtClean="0"/>
          </a:p>
          <a:p>
            <a:r>
              <a:rPr lang="en-US" dirty="0" smtClean="0"/>
              <a:t>There may not be a need to measure every outcome</a:t>
            </a:r>
          </a:p>
          <a:p>
            <a:pPr>
              <a:buNone/>
            </a:pPr>
            <a:endParaRPr lang="en-US" dirty="0" smtClean="0"/>
          </a:p>
          <a:p>
            <a:r>
              <a:rPr lang="en-US" dirty="0" smtClean="0"/>
              <a:t>Outcomes should be the results of outputs from programs.  The outcomes are the “why” you are performing the program.</a:t>
            </a:r>
            <a:endParaRPr lang="en-US"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or Outcome?</a:t>
            </a:r>
            <a:endParaRPr lang="en-US" dirty="0"/>
          </a:p>
        </p:txBody>
      </p:sp>
      <p:sp>
        <p:nvSpPr>
          <p:cNvPr id="3" name="Content Placeholder 2"/>
          <p:cNvSpPr>
            <a:spLocks noGrp="1"/>
          </p:cNvSpPr>
          <p:nvPr>
            <p:ph idx="1"/>
          </p:nvPr>
        </p:nvSpPr>
        <p:spPr/>
        <p:txBody>
          <a:bodyPr/>
          <a:lstStyle/>
          <a:p>
            <a:pPr marL="514350" indent="-514350">
              <a:buNone/>
            </a:pPr>
            <a:r>
              <a:rPr lang="en-US" dirty="0" smtClean="0"/>
              <a:t>Building houses for 100 families</a:t>
            </a:r>
          </a:p>
          <a:p>
            <a:pPr marL="514350" indent="-514350">
              <a:buNone/>
            </a:pPr>
            <a:r>
              <a:rPr lang="en-US" dirty="0" smtClean="0"/>
              <a:t>Answer: </a:t>
            </a:r>
            <a:r>
              <a:rPr lang="en-US" b="1" dirty="0" smtClean="0"/>
              <a:t>Output</a:t>
            </a:r>
          </a:p>
          <a:p>
            <a:pPr marL="514350" indent="-514350">
              <a:buNone/>
            </a:pPr>
            <a:endParaRPr lang="en-US" dirty="0" smtClean="0"/>
          </a:p>
          <a:p>
            <a:pPr marL="514350" indent="-514350">
              <a:buNone/>
            </a:pPr>
            <a:r>
              <a:rPr lang="en-US" dirty="0" smtClean="0"/>
              <a:t>Increasing the number of students that find employment after college</a:t>
            </a:r>
          </a:p>
          <a:p>
            <a:pPr marL="514350" indent="-514350">
              <a:buNone/>
            </a:pPr>
            <a:r>
              <a:rPr lang="en-US" dirty="0" smtClean="0"/>
              <a:t>Answer: </a:t>
            </a:r>
            <a:r>
              <a:rPr lang="en-US" b="1" dirty="0" smtClean="0"/>
              <a:t>Outcome</a:t>
            </a:r>
          </a:p>
          <a:p>
            <a:pPr marL="514350" indent="-514350">
              <a:buNone/>
            </a:pPr>
            <a:endParaRPr lang="en-US" b="1" dirty="0" smtClean="0"/>
          </a:p>
          <a:p>
            <a:pPr marL="514350" indent="-514350">
              <a:buNone/>
            </a:pPr>
            <a:r>
              <a:rPr lang="en-US" dirty="0" smtClean="0"/>
              <a:t>Reducing the number of violent crimes over the next three years to below 10%</a:t>
            </a:r>
          </a:p>
          <a:p>
            <a:pPr marL="514350" indent="-514350">
              <a:buNone/>
            </a:pPr>
            <a:r>
              <a:rPr lang="en-US" dirty="0" smtClean="0"/>
              <a:t>Answer: </a:t>
            </a:r>
            <a:r>
              <a:rPr lang="en-US" b="1" dirty="0" smtClean="0">
                <a:solidFill>
                  <a:schemeClr val="tx1"/>
                </a:solidFill>
              </a:rPr>
              <a:t>Outcome</a:t>
            </a:r>
            <a:endParaRPr lang="en-US" b="1" dirty="0">
              <a:solidFill>
                <a:schemeClr val="tx1"/>
              </a:solidFill>
            </a:endParaRPr>
          </a:p>
        </p:txBody>
      </p:sp>
      <p:sp>
        <p:nvSpPr>
          <p:cNvPr id="4" name="Slide Number Placeholder 3"/>
          <p:cNvSpPr>
            <a:spLocks noGrp="1"/>
          </p:cNvSpPr>
          <p:nvPr>
            <p:ph type="sldNum" sz="quarter" idx="4"/>
          </p:nvPr>
        </p:nvSpPr>
        <p:spPr/>
        <p:txBody>
          <a:bodyPr/>
          <a:lstStyle/>
          <a:p>
            <a:fld id="{F8E24598-D429-A34B-B4A6-5808099B37D3}" type="slidenum">
              <a:rPr lang="en-US" smtClean="0"/>
              <a:pPr/>
              <a:t>16</a:t>
            </a:fld>
            <a:endParaRPr lang="en-US" dirty="0"/>
          </a:p>
        </p:txBody>
      </p:sp>
      <p:pic>
        <p:nvPicPr>
          <p:cNvPr id="5" name="Picture 4" descr="MC900047820[1]"/>
          <p:cNvPicPr>
            <a:picLocks noChangeAspect="1" noChangeArrowheads="1"/>
          </p:cNvPicPr>
          <p:nvPr/>
        </p:nvPicPr>
        <p:blipFill>
          <a:blip r:embed="rId3" cstate="print"/>
          <a:srcRect/>
          <a:stretch>
            <a:fillRect/>
          </a:stretch>
        </p:blipFill>
        <p:spPr bwMode="auto">
          <a:xfrm>
            <a:off x="6477000" y="838200"/>
            <a:ext cx="2038350" cy="2012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amond(in)">
                                      <p:cBhvr>
                                        <p:cTn id="13" dur="20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ox(in)">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t>Principle 2 </a:t>
            </a:r>
            <a:r>
              <a:rPr lang="en-US" dirty="0" smtClean="0"/>
              <a:t>– Define Strategies to Achieve</a:t>
            </a:r>
            <a:endParaRPr lang="en-US" dirty="0"/>
          </a:p>
        </p:txBody>
      </p:sp>
      <p:sp>
        <p:nvSpPr>
          <p:cNvPr id="3" name="Content Placeholder 2"/>
          <p:cNvSpPr>
            <a:spLocks noGrp="1"/>
          </p:cNvSpPr>
          <p:nvPr>
            <p:ph idx="1"/>
          </p:nvPr>
        </p:nvSpPr>
        <p:spPr/>
        <p:txBody>
          <a:bodyPr/>
          <a:lstStyle/>
          <a:p>
            <a:r>
              <a:rPr lang="en-US" dirty="0" smtClean="0"/>
              <a:t>The steps an organization takes to achieve outcomes</a:t>
            </a:r>
          </a:p>
          <a:p>
            <a:pPr>
              <a:buNone/>
            </a:pPr>
            <a:endParaRPr lang="en-US" dirty="0" smtClean="0"/>
          </a:p>
          <a:p>
            <a:r>
              <a:rPr lang="en-US" dirty="0" smtClean="0"/>
              <a:t>“How are we going to do this?” or “How are we going to get there?” are common questions </a:t>
            </a:r>
          </a:p>
          <a:p>
            <a:pPr>
              <a:buNone/>
            </a:pPr>
            <a:endParaRPr lang="en-US" dirty="0" smtClean="0"/>
          </a:p>
          <a:p>
            <a:r>
              <a:rPr lang="en-US" dirty="0" smtClean="0"/>
              <a:t>Linking of outputs to outcomes is a significant part of this principle.  </a:t>
            </a:r>
          </a:p>
          <a:p>
            <a:pPr lvl="1"/>
            <a:r>
              <a:rPr lang="en-US" dirty="0" smtClean="0"/>
              <a:t>For example, the number of meals provided by a homeless shelter is an output.  Increasing the number of people who have access to food would be the outcome.</a:t>
            </a:r>
          </a:p>
          <a:p>
            <a:pPr>
              <a:buNone/>
            </a:pPr>
            <a:endParaRPr lang="en-US"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Linking Outputs to Outcomes	</a:t>
            </a:r>
            <a:endParaRPr lang="en-US" dirty="0"/>
          </a:p>
        </p:txBody>
      </p:sp>
      <p:sp>
        <p:nvSpPr>
          <p:cNvPr id="3" name="Content Placeholder 2"/>
          <p:cNvSpPr>
            <a:spLocks noGrp="1"/>
          </p:cNvSpPr>
          <p:nvPr>
            <p:ph idx="1"/>
          </p:nvPr>
        </p:nvSpPr>
        <p:spPr/>
        <p:txBody>
          <a:bodyPr/>
          <a:lstStyle/>
          <a:p>
            <a:r>
              <a:rPr lang="en-US" dirty="0" smtClean="0"/>
              <a:t>Budget preparers and reviewers should be able to determine that outcomes data make sense related to the amount of output</a:t>
            </a:r>
          </a:p>
          <a:p>
            <a:endParaRPr lang="en-US" sz="1000" dirty="0" smtClean="0"/>
          </a:p>
          <a:p>
            <a:pPr lvl="1"/>
            <a:r>
              <a:rPr lang="en-US" dirty="0" smtClean="0"/>
              <a:t>How many persons are expected to find employment after receiving training services, and when?</a:t>
            </a:r>
          </a:p>
          <a:p>
            <a:pPr lvl="1"/>
            <a:r>
              <a:rPr lang="en-US" dirty="0" smtClean="0"/>
              <a:t>What percentage of elderly will be able to live independently after rehab services?  How long will they be able to live independently?</a:t>
            </a:r>
          </a:p>
          <a:p>
            <a:pPr lvl="1"/>
            <a:endParaRPr lang="en-US" sz="1000" dirty="0" smtClean="0"/>
          </a:p>
          <a:p>
            <a:r>
              <a:rPr lang="en-US" dirty="0" smtClean="0"/>
              <a:t>Historical data as well as internal and external factors will be needed to make this link</a:t>
            </a:r>
          </a:p>
          <a:p>
            <a:endParaRPr lang="en-US" dirty="0" smtClean="0"/>
          </a:p>
          <a:p>
            <a:pPr>
              <a:buNone/>
            </a:pPr>
            <a:endParaRPr lang="en-US"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u="sng" dirty="0" smtClean="0"/>
              <a:t>Discussion 2</a:t>
            </a:r>
            <a:endParaRPr lang="en-US" i="1" u="sng"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19</a:t>
            </a:fld>
            <a:endParaRPr lang="en-US" dirty="0"/>
          </a:p>
        </p:txBody>
      </p:sp>
      <p:sp>
        <p:nvSpPr>
          <p:cNvPr id="7" name="Rectangle 6"/>
          <p:cNvSpPr/>
          <p:nvPr/>
        </p:nvSpPr>
        <p:spPr bwMode="auto">
          <a:xfrm>
            <a:off x="457200" y="1295400"/>
            <a:ext cx="8305800" cy="2819400"/>
          </a:xfrm>
          <a:prstGeom prst="rect">
            <a:avLst/>
          </a:prstGeom>
          <a:solidFill>
            <a:schemeClr val="accent1">
              <a:alpha val="26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indent="-457200">
              <a:buAutoNum type="arabicPeriod"/>
            </a:pPr>
            <a:r>
              <a:rPr lang="en-US" i="1" dirty="0" smtClean="0"/>
              <a:t>Has your organization linked outputs to outcomes?</a:t>
            </a:r>
          </a:p>
          <a:p>
            <a:pPr marL="457200" indent="-457200">
              <a:buAutoNum type="arabicPeriod"/>
            </a:pPr>
            <a:endParaRPr lang="en-US" i="1" dirty="0" smtClean="0"/>
          </a:p>
          <a:p>
            <a:pPr marL="457200" indent="-457200">
              <a:buAutoNum type="arabicPeriod"/>
            </a:pPr>
            <a:r>
              <a:rPr lang="en-US" i="1" dirty="0" smtClean="0"/>
              <a:t>If yes, how have you accomplished this?  Is this done at the organization level, department level or both?</a:t>
            </a:r>
          </a:p>
          <a:p>
            <a:pPr marL="457200" indent="-457200">
              <a:buAutoNum type="arabicPeriod"/>
            </a:pPr>
            <a:endParaRPr lang="en-US" i="1" dirty="0" smtClean="0"/>
          </a:p>
          <a:p>
            <a:pPr marL="457200" indent="-457200">
              <a:buAutoNum type="arabicPeriod"/>
            </a:pPr>
            <a:r>
              <a:rPr lang="en-US" i="1" dirty="0" smtClean="0"/>
              <a:t>If no, what are the challenges that you are facing that prevent you from making this connection?</a:t>
            </a:r>
          </a:p>
          <a:p>
            <a:pPr>
              <a:buNone/>
            </a:pPr>
            <a:endParaRPr lang="en-US" i="1" dirty="0" smtClean="0"/>
          </a:p>
        </p:txBody>
      </p:sp>
      <p:pic>
        <p:nvPicPr>
          <p:cNvPr id="8" name="Content Placeholder 11" descr="Hands-Raised.jpg"/>
          <p:cNvPicPr>
            <a:picLocks noGrp="1" noChangeAspect="1"/>
          </p:cNvPicPr>
          <p:nvPr>
            <p:ph idx="1"/>
          </p:nvPr>
        </p:nvPicPr>
        <p:blipFill>
          <a:blip r:embed="rId3" cstate="print"/>
          <a:stretch>
            <a:fillRect/>
          </a:stretch>
        </p:blipFill>
        <p:spPr>
          <a:xfrm>
            <a:off x="57150" y="4191000"/>
            <a:ext cx="4362450" cy="2495550"/>
          </a:xfrm>
        </p:spPr>
      </p:pic>
      <p:pic>
        <p:nvPicPr>
          <p:cNvPr id="9" name="Content Placeholder 11" descr="Hands-Raised.jpg"/>
          <p:cNvPicPr>
            <a:picLocks noChangeAspect="1"/>
          </p:cNvPicPr>
          <p:nvPr/>
        </p:nvPicPr>
        <p:blipFill>
          <a:blip r:embed="rId3" cstate="print"/>
          <a:srcRect r="3930"/>
          <a:stretch>
            <a:fillRect/>
          </a:stretch>
        </p:blipFill>
        <p:spPr bwMode="auto">
          <a:xfrm>
            <a:off x="2971800" y="4191000"/>
            <a:ext cx="4191000" cy="249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a:xfrm>
            <a:off x="533400" y="1371600"/>
            <a:ext cx="8229600" cy="4876800"/>
          </a:xfrm>
        </p:spPr>
        <p:txBody>
          <a:bodyPr/>
          <a:lstStyle/>
          <a:p>
            <a:pPr>
              <a:lnSpc>
                <a:spcPct val="150000"/>
              </a:lnSpc>
            </a:pPr>
            <a:r>
              <a:rPr lang="en-US" dirty="0" smtClean="0"/>
              <a:t>Learning objectives</a:t>
            </a:r>
          </a:p>
          <a:p>
            <a:pPr>
              <a:lnSpc>
                <a:spcPct val="150000"/>
              </a:lnSpc>
            </a:pPr>
            <a:r>
              <a:rPr lang="en-US" dirty="0" smtClean="0"/>
              <a:t>Outcomes Based Budgeting - Introduction</a:t>
            </a:r>
          </a:p>
          <a:p>
            <a:pPr>
              <a:lnSpc>
                <a:spcPct val="150000"/>
              </a:lnSpc>
            </a:pPr>
            <a:r>
              <a:rPr lang="en-US" dirty="0" smtClean="0"/>
              <a:t>Principles of Outcomes Based Budgeting</a:t>
            </a:r>
          </a:p>
          <a:p>
            <a:pPr>
              <a:lnSpc>
                <a:spcPct val="150000"/>
              </a:lnSpc>
            </a:pPr>
            <a:r>
              <a:rPr lang="en-US" dirty="0" smtClean="0"/>
              <a:t>Case Study</a:t>
            </a:r>
          </a:p>
          <a:p>
            <a:pPr>
              <a:lnSpc>
                <a:spcPct val="150000"/>
              </a:lnSpc>
            </a:pPr>
            <a:r>
              <a:rPr lang="en-US" dirty="0" smtClean="0"/>
              <a:t>Conclusion</a:t>
            </a:r>
          </a:p>
        </p:txBody>
      </p:sp>
      <p:sp>
        <p:nvSpPr>
          <p:cNvPr id="6" name="Slide Number Placeholder 5"/>
          <p:cNvSpPr>
            <a:spLocks noGrp="1"/>
          </p:cNvSpPr>
          <p:nvPr>
            <p:ph type="sldNum" sz="quarter" idx="4"/>
          </p:nvPr>
        </p:nvSpPr>
        <p:spPr/>
        <p:txBody>
          <a:bodyPr/>
          <a:lstStyle/>
          <a:p>
            <a:fld id="{F8E24598-D429-A34B-B4A6-5808099B37D3}" type="slidenum">
              <a:rPr lang="en-US" smtClean="0"/>
              <a:pPr/>
              <a:t>2</a:t>
            </a:fld>
            <a:endParaRPr lang="en-US" dirty="0"/>
          </a:p>
        </p:txBody>
      </p:sp>
      <p:sp>
        <p:nvSpPr>
          <p:cNvPr id="7" name="TextBox 6"/>
          <p:cNvSpPr txBox="1"/>
          <p:nvPr/>
        </p:nvSpPr>
        <p:spPr>
          <a:xfrm>
            <a:off x="381000" y="1600200"/>
            <a:ext cx="457200" cy="408623"/>
          </a:xfrm>
          <a:prstGeom prst="roundRect">
            <a:avLst/>
          </a:prstGeom>
          <a:solidFill>
            <a:srgbClr val="002060"/>
          </a:solidFill>
          <a:ln>
            <a:solidFill>
              <a:srgbClr val="002060"/>
            </a:solidFill>
          </a:ln>
        </p:spPr>
        <p:txBody>
          <a:bodyPr wrap="square" rtlCol="0" anchor="ctr">
            <a:spAutoFit/>
          </a:bodyPr>
          <a:lstStyle/>
          <a:p>
            <a:pPr algn="ctr"/>
            <a:r>
              <a:rPr lang="en-US" b="1" dirty="0" smtClean="0">
                <a:solidFill>
                  <a:schemeClr val="bg1"/>
                </a:solidFill>
              </a:rPr>
              <a:t>1</a:t>
            </a:r>
            <a:endParaRPr lang="en-US" b="1" dirty="0">
              <a:solidFill>
                <a:schemeClr val="bg1"/>
              </a:solidFill>
            </a:endParaRPr>
          </a:p>
        </p:txBody>
      </p:sp>
      <p:sp>
        <p:nvSpPr>
          <p:cNvPr id="8" name="TextBox 7"/>
          <p:cNvSpPr txBox="1"/>
          <p:nvPr/>
        </p:nvSpPr>
        <p:spPr>
          <a:xfrm>
            <a:off x="381000" y="2334577"/>
            <a:ext cx="457200" cy="408623"/>
          </a:xfrm>
          <a:prstGeom prst="roundRect">
            <a:avLst/>
          </a:prstGeom>
          <a:solidFill>
            <a:srgbClr val="002060"/>
          </a:solidFill>
          <a:ln>
            <a:solidFill>
              <a:srgbClr val="002060"/>
            </a:solidFill>
          </a:ln>
        </p:spPr>
        <p:txBody>
          <a:bodyPr wrap="square" rtlCol="0" anchor="ctr">
            <a:spAutoFit/>
          </a:bodyPr>
          <a:lstStyle/>
          <a:p>
            <a:pPr algn="ctr"/>
            <a:r>
              <a:rPr lang="en-US" b="1" dirty="0" smtClean="0">
                <a:solidFill>
                  <a:schemeClr val="bg1"/>
                </a:solidFill>
              </a:rPr>
              <a:t>2</a:t>
            </a:r>
            <a:endParaRPr lang="en-US" b="1" dirty="0">
              <a:solidFill>
                <a:schemeClr val="bg1"/>
              </a:solidFill>
            </a:endParaRPr>
          </a:p>
        </p:txBody>
      </p:sp>
      <p:sp>
        <p:nvSpPr>
          <p:cNvPr id="9" name="TextBox 8"/>
          <p:cNvSpPr txBox="1"/>
          <p:nvPr/>
        </p:nvSpPr>
        <p:spPr>
          <a:xfrm>
            <a:off x="381000" y="3048000"/>
            <a:ext cx="457200" cy="408623"/>
          </a:xfrm>
          <a:prstGeom prst="roundRect">
            <a:avLst/>
          </a:prstGeom>
          <a:solidFill>
            <a:srgbClr val="002060"/>
          </a:solidFill>
          <a:ln>
            <a:solidFill>
              <a:srgbClr val="002060"/>
            </a:solidFill>
          </a:ln>
        </p:spPr>
        <p:txBody>
          <a:bodyPr wrap="square" rtlCol="0" anchor="ctr">
            <a:spAutoFit/>
          </a:bodyPr>
          <a:lstStyle/>
          <a:p>
            <a:pPr algn="ctr"/>
            <a:r>
              <a:rPr lang="en-US" b="1" dirty="0" smtClean="0">
                <a:solidFill>
                  <a:schemeClr val="bg1"/>
                </a:solidFill>
              </a:rPr>
              <a:t>3</a:t>
            </a:r>
            <a:endParaRPr lang="en-US" b="1" dirty="0">
              <a:solidFill>
                <a:schemeClr val="bg1"/>
              </a:solidFill>
            </a:endParaRPr>
          </a:p>
        </p:txBody>
      </p:sp>
      <p:sp>
        <p:nvSpPr>
          <p:cNvPr id="10" name="TextBox 9"/>
          <p:cNvSpPr txBox="1"/>
          <p:nvPr/>
        </p:nvSpPr>
        <p:spPr>
          <a:xfrm>
            <a:off x="381000" y="3782377"/>
            <a:ext cx="457200" cy="408623"/>
          </a:xfrm>
          <a:prstGeom prst="roundRect">
            <a:avLst/>
          </a:prstGeom>
          <a:solidFill>
            <a:srgbClr val="002060"/>
          </a:solidFill>
          <a:ln>
            <a:solidFill>
              <a:srgbClr val="002060"/>
            </a:solidFill>
          </a:ln>
        </p:spPr>
        <p:txBody>
          <a:bodyPr wrap="square" rtlCol="0" anchor="ctr">
            <a:spAutoFit/>
          </a:bodyPr>
          <a:lstStyle/>
          <a:p>
            <a:pPr algn="ctr"/>
            <a:r>
              <a:rPr lang="en-US" b="1" dirty="0" smtClean="0">
                <a:solidFill>
                  <a:schemeClr val="bg1"/>
                </a:solidFill>
              </a:rPr>
              <a:t>4</a:t>
            </a:r>
            <a:endParaRPr lang="en-US" b="1" dirty="0">
              <a:solidFill>
                <a:schemeClr val="bg1"/>
              </a:solidFill>
            </a:endParaRPr>
          </a:p>
        </p:txBody>
      </p:sp>
      <p:sp>
        <p:nvSpPr>
          <p:cNvPr id="11" name="TextBox 10"/>
          <p:cNvSpPr txBox="1"/>
          <p:nvPr/>
        </p:nvSpPr>
        <p:spPr>
          <a:xfrm>
            <a:off x="381000" y="4495800"/>
            <a:ext cx="457200" cy="408623"/>
          </a:xfrm>
          <a:prstGeom prst="roundRect">
            <a:avLst/>
          </a:prstGeom>
          <a:solidFill>
            <a:srgbClr val="002060"/>
          </a:solidFill>
          <a:ln>
            <a:solidFill>
              <a:srgbClr val="002060"/>
            </a:solidFill>
          </a:ln>
        </p:spPr>
        <p:txBody>
          <a:bodyPr wrap="square" rtlCol="0" anchor="ctr">
            <a:spAutoFit/>
          </a:bodyPr>
          <a:lstStyle/>
          <a:p>
            <a:pPr algn="ctr"/>
            <a:r>
              <a:rPr lang="en-US" b="1" dirty="0" smtClean="0">
                <a:solidFill>
                  <a:schemeClr val="bg1"/>
                </a:solidFill>
              </a:rPr>
              <a:t>5</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3 – Develop a Budget for Approaches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Set departmental/program goals (link to outcomes)</a:t>
            </a:r>
          </a:p>
          <a:p>
            <a:pPr marL="514350" indent="-514350">
              <a:buAutoNum type="arabicPeriod"/>
            </a:pPr>
            <a:r>
              <a:rPr lang="en-US" dirty="0" smtClean="0"/>
              <a:t>Understand your revenue sources (program service revenue, unrestricted or restricted contributions, grants, etc….)  Not all will be as easily allocated as others</a:t>
            </a:r>
          </a:p>
          <a:p>
            <a:pPr marL="514350" indent="-514350">
              <a:buAutoNum type="arabicPeriod"/>
            </a:pPr>
            <a:r>
              <a:rPr lang="en-US" dirty="0" smtClean="0"/>
              <a:t>Develop a link of outputs to outcomes (principle 2)</a:t>
            </a:r>
          </a:p>
          <a:p>
            <a:pPr marL="514350" indent="-514350">
              <a:buAutoNum type="arabicPeriod"/>
            </a:pPr>
            <a:r>
              <a:rPr lang="en-US" dirty="0" smtClean="0"/>
              <a:t>Develop a link of inputs to outputs (efficiency indicators)</a:t>
            </a:r>
          </a:p>
          <a:p>
            <a:pPr marL="514350" indent="-514350">
              <a:buAutoNum type="arabicPeriod"/>
            </a:pPr>
            <a:r>
              <a:rPr lang="en-US" dirty="0" smtClean="0"/>
              <a:t>Allocate inputs to achieve desired outputs</a:t>
            </a:r>
          </a:p>
          <a:p>
            <a:pPr marL="514350" indent="-514350">
              <a:buNone/>
            </a:pPr>
            <a:r>
              <a:rPr lang="en-US" sz="2300" i="1" dirty="0" smtClean="0"/>
              <a:t>***In practice many of these steps are accomplished at the department/program level***</a:t>
            </a:r>
            <a:endParaRPr lang="en-US" sz="2300" i="1"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 Indicators</a:t>
            </a:r>
            <a:endParaRPr lang="en-US" dirty="0"/>
          </a:p>
        </p:txBody>
      </p:sp>
      <p:graphicFrame>
        <p:nvGraphicFramePr>
          <p:cNvPr id="5" name="Content Placeholder 4"/>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 Efficiency Indicators</a:t>
            </a:r>
            <a:endParaRPr lang="en-US" dirty="0"/>
          </a:p>
        </p:txBody>
      </p:sp>
      <p:sp>
        <p:nvSpPr>
          <p:cNvPr id="3" name="Content Placeholder 2"/>
          <p:cNvSpPr>
            <a:spLocks noGrp="1"/>
          </p:cNvSpPr>
          <p:nvPr>
            <p:ph idx="1"/>
          </p:nvPr>
        </p:nvSpPr>
        <p:spPr/>
        <p:txBody>
          <a:bodyPr/>
          <a:lstStyle/>
          <a:p>
            <a:pPr>
              <a:buNone/>
            </a:pPr>
            <a:r>
              <a:rPr lang="en-US" u="sng" dirty="0" smtClean="0"/>
              <a:t>Exercise:</a:t>
            </a:r>
          </a:p>
          <a:p>
            <a:pPr>
              <a:buNone/>
            </a:pPr>
            <a:endParaRPr lang="en-US" sz="2000" u="sng" dirty="0" smtClean="0"/>
          </a:p>
          <a:p>
            <a:pPr>
              <a:buNone/>
            </a:pPr>
            <a:r>
              <a:rPr lang="en-US" dirty="0" smtClean="0"/>
              <a:t>	For each mission and outcome provided develop the following items related to efficiency indicators</a:t>
            </a:r>
          </a:p>
          <a:p>
            <a:pPr>
              <a:buNone/>
            </a:pPr>
            <a:endParaRPr lang="en-US" sz="1500" dirty="0" smtClean="0"/>
          </a:p>
          <a:p>
            <a:pPr marL="514350" indent="-514350">
              <a:buAutoNum type="arabicPeriod"/>
            </a:pPr>
            <a:r>
              <a:rPr lang="en-US" dirty="0" smtClean="0"/>
              <a:t>Develop output efficiency indicators that the organization could use to measure input to output efficiency</a:t>
            </a:r>
          </a:p>
          <a:p>
            <a:pPr marL="514350" indent="-514350">
              <a:buAutoNum type="arabicPeriod"/>
            </a:pPr>
            <a:r>
              <a:rPr lang="en-US" dirty="0" smtClean="0"/>
              <a:t>Develop outcomes efficiency indicators that the organization could use to measure output to outcomes efficiency</a:t>
            </a:r>
            <a:endParaRPr lang="en-US"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(Continued)</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Organization’s mission is to repair roads for safe travel.  Outcome is to have roads meet the recommended safety standards as designed by the city.</a:t>
            </a:r>
          </a:p>
          <a:p>
            <a:pPr marL="514350" indent="-514350">
              <a:buAutoNum type="arabicPeriod"/>
            </a:pPr>
            <a:r>
              <a:rPr lang="en-US" dirty="0" smtClean="0"/>
              <a:t>Organization’s mission is to find permanent residents for the homeless.  Outcome is to reduce the percentage of people who are homeless to under 5%</a:t>
            </a:r>
          </a:p>
          <a:p>
            <a:pPr marL="514350" indent="-514350">
              <a:buAutoNum type="arabicPeriod"/>
            </a:pPr>
            <a:endParaRPr lang="en-US"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Performance Targets</a:t>
            </a:r>
            <a:endParaRPr lang="en-US" dirty="0"/>
          </a:p>
        </p:txBody>
      </p:sp>
      <p:sp>
        <p:nvSpPr>
          <p:cNvPr id="3" name="Content Placeholder 2"/>
          <p:cNvSpPr>
            <a:spLocks noGrp="1"/>
          </p:cNvSpPr>
          <p:nvPr>
            <p:ph idx="1"/>
          </p:nvPr>
        </p:nvSpPr>
        <p:spPr/>
        <p:txBody>
          <a:bodyPr/>
          <a:lstStyle/>
          <a:p>
            <a:r>
              <a:rPr lang="en-US" dirty="0" smtClean="0"/>
              <a:t>Service as projected values of output and outcome efficiency indicators</a:t>
            </a:r>
          </a:p>
          <a:p>
            <a:r>
              <a:rPr lang="en-US" dirty="0" smtClean="0"/>
              <a:t>Can help account for uncertainty in efficiency indictors.  Especially those that may not be determined until after the year has concluded</a:t>
            </a:r>
          </a:p>
          <a:p>
            <a:r>
              <a:rPr lang="en-US" dirty="0" smtClean="0"/>
              <a:t>There are several ways to develop targets including:</a:t>
            </a:r>
          </a:p>
          <a:p>
            <a:pPr lvl="1"/>
            <a:r>
              <a:rPr lang="en-US" dirty="0" smtClean="0"/>
              <a:t>Based on benchmarking information</a:t>
            </a:r>
          </a:p>
          <a:p>
            <a:pPr lvl="1"/>
            <a:r>
              <a:rPr lang="en-US" dirty="0" smtClean="0"/>
              <a:t>Based on a range of acceptable outputs or outcomes</a:t>
            </a:r>
          </a:p>
          <a:p>
            <a:pPr lvl="1"/>
            <a:r>
              <a:rPr lang="en-US" dirty="0" smtClean="0"/>
              <a:t>Based on a variable known after uncertainty is removed (i.e. once the number of clients is known)</a:t>
            </a:r>
            <a:endParaRPr lang="en-US"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endParaRPr lang="en-US" dirty="0" smtClean="0"/>
          </a:p>
          <a:p>
            <a:pPr algn="ctr">
              <a:buNone/>
            </a:pPr>
            <a:r>
              <a:rPr lang="en-US" sz="4000" b="1" dirty="0" smtClean="0">
                <a:solidFill>
                  <a:schemeClr val="accent3"/>
                </a:solidFill>
              </a:rPr>
              <a:t>CASE STUDY</a:t>
            </a:r>
            <a:endParaRPr lang="en-US" sz="4000" b="1" dirty="0">
              <a:solidFill>
                <a:schemeClr val="accent3"/>
              </a:solidFill>
            </a:endParaRPr>
          </a:p>
        </p:txBody>
      </p:sp>
      <p:sp>
        <p:nvSpPr>
          <p:cNvPr id="4" name="Slide Number Placeholder 3"/>
          <p:cNvSpPr>
            <a:spLocks noGrp="1"/>
          </p:cNvSpPr>
          <p:nvPr>
            <p:ph type="sldNum" sz="quarter" idx="4"/>
          </p:nvPr>
        </p:nvSpPr>
        <p:spPr/>
        <p:txBody>
          <a:bodyPr/>
          <a:lstStyle/>
          <a:p>
            <a:fld id="{F8E24598-D429-A34B-B4A6-5808099B37D3}"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Introduction	</a:t>
            </a:r>
            <a:endParaRPr lang="en-US" dirty="0"/>
          </a:p>
        </p:txBody>
      </p:sp>
      <p:sp>
        <p:nvSpPr>
          <p:cNvPr id="3" name="Content Placeholder 2"/>
          <p:cNvSpPr>
            <a:spLocks noGrp="1"/>
          </p:cNvSpPr>
          <p:nvPr>
            <p:ph idx="1"/>
          </p:nvPr>
        </p:nvSpPr>
        <p:spPr>
          <a:xfrm>
            <a:off x="457200" y="1219200"/>
            <a:ext cx="8229600" cy="4876800"/>
          </a:xfrm>
        </p:spPr>
        <p:txBody>
          <a:bodyPr/>
          <a:lstStyle/>
          <a:p>
            <a:pPr algn="ctr">
              <a:buNone/>
            </a:pPr>
            <a:r>
              <a:rPr lang="en-US" u="sng" dirty="0" smtClean="0"/>
              <a:t>Organization:</a:t>
            </a:r>
          </a:p>
          <a:p>
            <a:pPr algn="ctr">
              <a:buNone/>
            </a:pPr>
            <a:r>
              <a:rPr lang="en-US" sz="2500" b="1" dirty="0" smtClean="0"/>
              <a:t>CLA Children’s Services</a:t>
            </a:r>
          </a:p>
          <a:p>
            <a:pPr algn="ctr">
              <a:buNone/>
            </a:pPr>
            <a:endParaRPr lang="en-US" sz="1000" dirty="0" smtClean="0"/>
          </a:p>
          <a:p>
            <a:pPr algn="ctr">
              <a:buNone/>
            </a:pPr>
            <a:r>
              <a:rPr lang="en-US" u="sng" dirty="0" smtClean="0"/>
              <a:t>Vision:</a:t>
            </a:r>
          </a:p>
          <a:p>
            <a:pPr algn="ctr">
              <a:buNone/>
            </a:pPr>
            <a:r>
              <a:rPr lang="en-US" sz="2500" b="1" dirty="0" smtClean="0"/>
              <a:t>To enhance the lives of children in the community</a:t>
            </a:r>
          </a:p>
          <a:p>
            <a:pPr algn="ctr">
              <a:buNone/>
            </a:pPr>
            <a:endParaRPr lang="en-US" sz="1000" dirty="0" smtClean="0"/>
          </a:p>
          <a:p>
            <a:pPr algn="ctr">
              <a:buNone/>
            </a:pPr>
            <a:r>
              <a:rPr lang="en-US" u="sng" dirty="0" smtClean="0"/>
              <a:t>Mission:</a:t>
            </a:r>
          </a:p>
          <a:p>
            <a:pPr algn="ctr">
              <a:buNone/>
            </a:pPr>
            <a:r>
              <a:rPr lang="en-US" sz="2500" b="1" dirty="0" smtClean="0"/>
              <a:t>Our mission is to provide children in the community with the skills and resources necessary to achieve long-term goals.  We accomplish this through education, community programs and family development.</a:t>
            </a:r>
          </a:p>
          <a:p>
            <a:pPr algn="ctr">
              <a:buNone/>
            </a:pPr>
            <a:endParaRPr lang="en-US" dirty="0" smtClean="0"/>
          </a:p>
        </p:txBody>
      </p:sp>
      <p:sp>
        <p:nvSpPr>
          <p:cNvPr id="4" name="Slide Number Placeholder 3"/>
          <p:cNvSpPr>
            <a:spLocks noGrp="1"/>
          </p:cNvSpPr>
          <p:nvPr>
            <p:ph type="sldNum" sz="quarter" idx="4"/>
          </p:nvPr>
        </p:nvSpPr>
        <p:spPr/>
        <p:txBody>
          <a:bodyPr/>
          <a:lstStyle/>
          <a:p>
            <a:fld id="{F8E24598-D429-A34B-B4A6-5808099B37D3}"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F8E24598-D429-A34B-B4A6-5808099B37D3}" type="slidenum">
              <a:rPr lang="en-US" smtClean="0"/>
              <a:pPr/>
              <a:t>27</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8601" y="266700"/>
            <a:ext cx="8610600" cy="605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CLACS Outcomes</a:t>
            </a:r>
            <a:endParaRPr lang="en-US" dirty="0"/>
          </a:p>
        </p:txBody>
      </p:sp>
      <p:graphicFrame>
        <p:nvGraphicFramePr>
          <p:cNvPr id="5" name="Content Placeholder 4"/>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Outcome 1</a:t>
            </a:r>
            <a:endParaRPr lang="en-US" dirty="0"/>
          </a:p>
        </p:txBody>
      </p:sp>
      <p:graphicFrame>
        <p:nvGraphicFramePr>
          <p:cNvPr id="6" name="Content Placeholder 5"/>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endParaRPr lang="en-US" dirty="0" smtClean="0"/>
          </a:p>
          <a:p>
            <a:pPr algn="ctr">
              <a:buNone/>
            </a:pPr>
            <a:r>
              <a:rPr lang="en-US" sz="4000" b="1" dirty="0" smtClean="0">
                <a:solidFill>
                  <a:schemeClr val="accent3"/>
                </a:solidFill>
              </a:rPr>
              <a:t>LEARNING OBJECTIVES</a:t>
            </a:r>
            <a:endParaRPr lang="en-US" sz="4000" b="1" dirty="0">
              <a:solidFill>
                <a:schemeClr val="accent3"/>
              </a:solidFill>
            </a:endParaRPr>
          </a:p>
        </p:txBody>
      </p:sp>
      <p:sp>
        <p:nvSpPr>
          <p:cNvPr id="4" name="Slide Number Placeholder 3"/>
          <p:cNvSpPr>
            <a:spLocks noGrp="1"/>
          </p:cNvSpPr>
          <p:nvPr>
            <p:ph type="sldNum" sz="quarter" idx="4"/>
          </p:nvPr>
        </p:nvSpPr>
        <p:spPr/>
        <p:txBody>
          <a:bodyPr/>
          <a:lstStyle/>
          <a:p>
            <a:fld id="{F8E24598-D429-A34B-B4A6-5808099B37D3}"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Outcome 2</a:t>
            </a:r>
            <a:endParaRPr lang="en-US" dirty="0"/>
          </a:p>
        </p:txBody>
      </p:sp>
      <p:graphicFrame>
        <p:nvGraphicFramePr>
          <p:cNvPr id="6" name="Content Placeholder 5"/>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Outcome 3</a:t>
            </a:r>
            <a:endParaRPr lang="en-US" dirty="0"/>
          </a:p>
        </p:txBody>
      </p:sp>
      <p:graphicFrame>
        <p:nvGraphicFramePr>
          <p:cNvPr id="6" name="Content Placeholder 5"/>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endParaRPr lang="en-US" dirty="0" smtClean="0"/>
          </a:p>
          <a:p>
            <a:pPr algn="ctr">
              <a:buNone/>
            </a:pPr>
            <a:r>
              <a:rPr lang="en-US" sz="4000" b="1" dirty="0" smtClean="0">
                <a:solidFill>
                  <a:schemeClr val="accent3"/>
                </a:solidFill>
              </a:rPr>
              <a:t>CONCLUSION</a:t>
            </a:r>
            <a:endParaRPr lang="en-US" sz="4000" b="1" dirty="0">
              <a:solidFill>
                <a:schemeClr val="accent3"/>
              </a:solidFill>
            </a:endParaRPr>
          </a:p>
        </p:txBody>
      </p:sp>
      <p:sp>
        <p:nvSpPr>
          <p:cNvPr id="4" name="Slide Number Placeholder 3"/>
          <p:cNvSpPr>
            <a:spLocks noGrp="1"/>
          </p:cNvSpPr>
          <p:nvPr>
            <p:ph type="sldNum" sz="quarter" idx="4"/>
          </p:nvPr>
        </p:nvSpPr>
        <p:spPr/>
        <p:txBody>
          <a:bodyPr/>
          <a:lstStyle/>
          <a:p>
            <a:fld id="{F8E24598-D429-A34B-B4A6-5808099B37D3}"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447800"/>
            <a:ext cx="8229600" cy="2819400"/>
          </a:xfrm>
        </p:spPr>
        <p:txBody>
          <a:bodyPr/>
          <a:lstStyle/>
          <a:p>
            <a:r>
              <a:rPr lang="en-US" sz="2400" dirty="0" smtClean="0">
                <a:solidFill>
                  <a:schemeClr val="bg2">
                    <a:lumMod val="10000"/>
                  </a:schemeClr>
                </a:solidFill>
              </a:rPr>
              <a:t>Having a strategic plan or defined outcomes is imperative in order to accomplish outcomes based budgeting</a:t>
            </a:r>
          </a:p>
          <a:p>
            <a:r>
              <a:rPr lang="en-US" sz="2400" dirty="0" smtClean="0">
                <a:solidFill>
                  <a:schemeClr val="bg2">
                    <a:lumMod val="10000"/>
                  </a:schemeClr>
                </a:solidFill>
              </a:rPr>
              <a:t>It will be necessary to gather historical data about the performance of programs/outcomes</a:t>
            </a:r>
          </a:p>
          <a:p>
            <a:r>
              <a:rPr lang="en-US" sz="2400" dirty="0" smtClean="0">
                <a:solidFill>
                  <a:schemeClr val="bg2">
                    <a:lumMod val="10000"/>
                  </a:schemeClr>
                </a:solidFill>
              </a:rPr>
              <a:t>Management should consider how to link inputs to outputs and outputs to outcomes.  Departments or program managers can play a critical role in this.</a:t>
            </a:r>
          </a:p>
          <a:p>
            <a:endParaRPr lang="en-US" sz="2400" dirty="0" smtClean="0">
              <a:solidFill>
                <a:schemeClr val="bg2">
                  <a:lumMod val="10000"/>
                </a:schemeClr>
              </a:solidFill>
            </a:endParaRPr>
          </a:p>
          <a:p>
            <a:endParaRPr lang="en-US" sz="2400" dirty="0" smtClean="0">
              <a:solidFill>
                <a:schemeClr val="bg2">
                  <a:lumMod val="10000"/>
                </a:schemeClr>
              </a:solidFill>
            </a:endParaRPr>
          </a:p>
        </p:txBody>
      </p:sp>
      <p:sp>
        <p:nvSpPr>
          <p:cNvPr id="4" name="Slide Number Placeholder 3"/>
          <p:cNvSpPr>
            <a:spLocks noGrp="1"/>
          </p:cNvSpPr>
          <p:nvPr>
            <p:ph type="sldNum" sz="quarter" idx="4"/>
          </p:nvPr>
        </p:nvSpPr>
        <p:spPr/>
        <p:txBody>
          <a:bodyPr/>
          <a:lstStyle/>
          <a:p>
            <a:fld id="{F8E24598-D429-A34B-B4A6-5808099B37D3}" type="slidenum">
              <a:rPr lang="en-US" smtClean="0"/>
              <a:pPr/>
              <a:t>33</a:t>
            </a:fld>
            <a:endParaRPr lang="en-US" dirty="0"/>
          </a:p>
        </p:txBody>
      </p:sp>
      <p:pic>
        <p:nvPicPr>
          <p:cNvPr id="2050" name="Picture 2" descr="C:\Users\ejohnson\AppData\Local\Microsoft\Windows\Temporary Internet Files\Content.IE5\56757HZO\MC900299751[1].wmf"/>
          <p:cNvPicPr>
            <a:picLocks noChangeAspect="1" noChangeArrowheads="1"/>
          </p:cNvPicPr>
          <p:nvPr/>
        </p:nvPicPr>
        <p:blipFill>
          <a:blip r:embed="rId3" cstate="print"/>
          <a:srcRect/>
          <a:stretch>
            <a:fillRect/>
          </a:stretch>
        </p:blipFill>
        <p:spPr bwMode="auto">
          <a:xfrm>
            <a:off x="6172200" y="4114800"/>
            <a:ext cx="2819400" cy="2133600"/>
          </a:xfrm>
          <a:prstGeom prst="rect">
            <a:avLst/>
          </a:prstGeom>
          <a:noFill/>
        </p:spPr>
      </p:pic>
      <p:sp>
        <p:nvSpPr>
          <p:cNvPr id="7" name="Content Placeholder 2"/>
          <p:cNvSpPr txBox="1">
            <a:spLocks/>
          </p:cNvSpPr>
          <p:nvPr/>
        </p:nvSpPr>
        <p:spPr bwMode="auto">
          <a:xfrm>
            <a:off x="457200" y="4267200"/>
            <a:ext cx="5715000" cy="281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kern="0" noProof="0" dirty="0" smtClean="0">
                <a:solidFill>
                  <a:schemeClr val="bg2">
                    <a:lumMod val="10000"/>
                  </a:schemeClr>
                </a:solidFill>
                <a:latin typeface="Calibri" pitchFamily="34" charset="0"/>
                <a:ea typeface="+mn-ea"/>
                <a:cs typeface="Calibri" pitchFamily="34" charset="0"/>
              </a:rPr>
              <a:t>The implementation of outcomes based budgeting can be evolutionary vs. revolutionary</a:t>
            </a:r>
            <a:endParaRPr kumimoji="0" lang="en-US" sz="2400" b="0" i="0" u="none" strike="noStrike" kern="0" cap="none" spc="0" normalizeH="0" baseline="0" noProof="0" dirty="0" smtClean="0">
              <a:ln>
                <a:noFill/>
              </a:ln>
              <a:solidFill>
                <a:schemeClr val="bg2">
                  <a:lumMod val="10000"/>
                </a:schemeClr>
              </a:solidFill>
              <a:effectLst/>
              <a:uLnTx/>
              <a:uFillTx/>
              <a:latin typeface="Calibri" pitchFamily="34" charset="0"/>
              <a:ea typeface="+mn-ea"/>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bg2">
                  <a:lumMod val="10000"/>
                </a:schemeClr>
              </a:solidFill>
              <a:effectLst/>
              <a:uLnTx/>
              <a:uFillTx/>
              <a:latin typeface="Calibri" pitchFamily="34" charset="0"/>
              <a:ea typeface="+mn-ea"/>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bg2">
                  <a:lumMod val="10000"/>
                </a:schemeClr>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3505200" y="838200"/>
            <a:ext cx="5257800" cy="3505200"/>
          </a:xfrm>
          <a:ln>
            <a:noFill/>
          </a:ln>
        </p:spPr>
        <p:txBody>
          <a:bodyPr/>
          <a:lstStyle/>
          <a:p>
            <a:r>
              <a:rPr lang="en-US" sz="2400" dirty="0" smtClean="0"/>
              <a:t>Timothy Murphy, CPA</a:t>
            </a:r>
          </a:p>
          <a:p>
            <a:r>
              <a:rPr lang="en-US" sz="2400" b="1" dirty="0" smtClean="0"/>
              <a:t>Principal</a:t>
            </a:r>
          </a:p>
          <a:p>
            <a:r>
              <a:rPr lang="en-US" sz="2400" b="1" dirty="0" smtClean="0">
                <a:solidFill>
                  <a:srgbClr val="FFFF00"/>
                </a:solidFill>
                <a:hlinkClick r:id="rId2"/>
              </a:rPr>
              <a:t>Tim.Murphy@CLAconnect.com</a:t>
            </a:r>
            <a:endParaRPr lang="en-US" sz="2400" b="1" dirty="0" smtClean="0">
              <a:solidFill>
                <a:srgbClr val="FFFF00"/>
              </a:solidFill>
            </a:endParaRPr>
          </a:p>
          <a:p>
            <a:r>
              <a:rPr lang="en-US" sz="2400" b="1" dirty="0" smtClean="0"/>
              <a:t>317-569-6292</a:t>
            </a:r>
          </a:p>
        </p:txBody>
      </p:sp>
      <p:sp>
        <p:nvSpPr>
          <p:cNvPr id="3" name="Slide Number Placeholder 2"/>
          <p:cNvSpPr>
            <a:spLocks noGrp="1"/>
          </p:cNvSpPr>
          <p:nvPr>
            <p:ph type="sldNum" sz="quarter" idx="4294967295"/>
          </p:nvPr>
        </p:nvSpPr>
        <p:spPr>
          <a:xfrm>
            <a:off x="8597462" y="6356350"/>
            <a:ext cx="500503" cy="365125"/>
          </a:xfrm>
        </p:spPr>
        <p:txBody>
          <a:bodyPr/>
          <a:lstStyle/>
          <a:p>
            <a:fld id="{F8E24598-D429-A34B-B4A6-5808099B37D3}" type="slidenum">
              <a:rPr lang="en-US" smtClean="0"/>
              <a:pPr/>
              <a:t>34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a:buFontTx/>
              <a:buChar char="-"/>
            </a:pPr>
            <a:r>
              <a:rPr lang="en-US" dirty="0" smtClean="0"/>
              <a:t>Understand the key differences between traditional budgeting approaches and outcomes based budgeting</a:t>
            </a:r>
          </a:p>
          <a:p>
            <a:pPr>
              <a:buNone/>
            </a:pPr>
            <a:endParaRPr lang="en-US" dirty="0" smtClean="0"/>
          </a:p>
          <a:p>
            <a:pPr>
              <a:buFontTx/>
              <a:buChar char="-"/>
            </a:pPr>
            <a:r>
              <a:rPr lang="en-US" dirty="0" smtClean="0"/>
              <a:t>Know whether or not outcomes based budgeting makes sense for your organization</a:t>
            </a:r>
          </a:p>
          <a:p>
            <a:pPr>
              <a:buNone/>
            </a:pPr>
            <a:endParaRPr lang="en-US" dirty="0" smtClean="0"/>
          </a:p>
          <a:p>
            <a:pPr>
              <a:buFontTx/>
              <a:buChar char="-"/>
            </a:pPr>
            <a:r>
              <a:rPr lang="en-US" dirty="0" smtClean="0"/>
              <a:t>Leave the session ready to begin a conversation with your board and/or senior leadership about outcomes based budgeting</a:t>
            </a:r>
            <a:endParaRPr lang="en-US"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endParaRPr lang="en-US" dirty="0" smtClean="0"/>
          </a:p>
          <a:p>
            <a:pPr algn="ctr">
              <a:buNone/>
            </a:pPr>
            <a:r>
              <a:rPr lang="en-US" sz="4000" b="1" dirty="0" smtClean="0">
                <a:solidFill>
                  <a:schemeClr val="accent3"/>
                </a:solidFill>
              </a:rPr>
              <a:t>OUTCOMES BASED BUDGETING - INTRODUCTION</a:t>
            </a:r>
            <a:endParaRPr lang="en-US" sz="4000" b="1" dirty="0">
              <a:solidFill>
                <a:schemeClr val="accent3"/>
              </a:solidFill>
            </a:endParaRPr>
          </a:p>
        </p:txBody>
      </p:sp>
      <p:sp>
        <p:nvSpPr>
          <p:cNvPr id="4" name="Slide Number Placeholder 3"/>
          <p:cNvSpPr>
            <a:spLocks noGrp="1"/>
          </p:cNvSpPr>
          <p:nvPr>
            <p:ph type="sldNum" sz="quarter" idx="4"/>
          </p:nvPr>
        </p:nvSpPr>
        <p:spPr/>
        <p:txBody>
          <a:bodyPr/>
          <a:lstStyle/>
          <a:p>
            <a:fld id="{F8E24598-D429-A34B-B4A6-5808099B37D3}"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u="sng" dirty="0" smtClean="0"/>
              <a:t>Discussion 1</a:t>
            </a:r>
            <a:endParaRPr lang="en-US" i="1" u="sng"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6</a:t>
            </a:fld>
            <a:endParaRPr lang="en-US" dirty="0"/>
          </a:p>
        </p:txBody>
      </p:sp>
      <p:sp>
        <p:nvSpPr>
          <p:cNvPr id="7" name="Rectangle 6"/>
          <p:cNvSpPr/>
          <p:nvPr/>
        </p:nvSpPr>
        <p:spPr bwMode="auto">
          <a:xfrm>
            <a:off x="381000" y="1447800"/>
            <a:ext cx="8305800" cy="2590800"/>
          </a:xfrm>
          <a:prstGeom prst="rect">
            <a:avLst/>
          </a:prstGeom>
          <a:solidFill>
            <a:schemeClr val="accent1">
              <a:alpha val="26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indent="-457200">
              <a:buAutoNum type="arabicPeriod"/>
            </a:pPr>
            <a:r>
              <a:rPr lang="en-US" i="1" dirty="0" smtClean="0"/>
              <a:t>What types of budget processes does your organization use?</a:t>
            </a:r>
          </a:p>
          <a:p>
            <a:pPr marL="457200" indent="-457200">
              <a:buAutoNum type="arabicPeriod"/>
            </a:pPr>
            <a:endParaRPr lang="en-US" i="1" dirty="0" smtClean="0"/>
          </a:p>
          <a:p>
            <a:pPr marL="457200" indent="-457200">
              <a:buAutoNum type="arabicPeriod"/>
            </a:pPr>
            <a:r>
              <a:rPr lang="en-US" i="1" dirty="0" smtClean="0"/>
              <a:t>Is the process effective?  If yes, why?</a:t>
            </a:r>
          </a:p>
          <a:p>
            <a:pPr marL="457200" indent="-457200">
              <a:buAutoNum type="arabicPeriod"/>
            </a:pPr>
            <a:endParaRPr lang="en-US" i="1" dirty="0" smtClean="0"/>
          </a:p>
          <a:p>
            <a:pPr marL="457200" indent="-457200">
              <a:buAutoNum type="arabicPeriod"/>
            </a:pPr>
            <a:r>
              <a:rPr lang="en-US" i="1" dirty="0" smtClean="0"/>
              <a:t>How could this process be improved?</a:t>
            </a:r>
          </a:p>
          <a:p>
            <a:pPr>
              <a:buNone/>
            </a:pPr>
            <a:endParaRPr lang="en-US" i="1" dirty="0" smtClean="0"/>
          </a:p>
        </p:txBody>
      </p:sp>
      <p:pic>
        <p:nvPicPr>
          <p:cNvPr id="8" name="Content Placeholder 11" descr="Hands-Raised.jpg"/>
          <p:cNvPicPr>
            <a:picLocks noGrp="1" noChangeAspect="1"/>
          </p:cNvPicPr>
          <p:nvPr>
            <p:ph idx="1"/>
          </p:nvPr>
        </p:nvPicPr>
        <p:blipFill>
          <a:blip r:embed="rId3" cstate="print"/>
          <a:stretch>
            <a:fillRect/>
          </a:stretch>
        </p:blipFill>
        <p:spPr>
          <a:xfrm>
            <a:off x="57150" y="4191000"/>
            <a:ext cx="4362450" cy="2495550"/>
          </a:xfrm>
        </p:spPr>
      </p:pic>
      <p:pic>
        <p:nvPicPr>
          <p:cNvPr id="9" name="Content Placeholder 11" descr="Hands-Raised.jpg"/>
          <p:cNvPicPr>
            <a:picLocks noChangeAspect="1"/>
          </p:cNvPicPr>
          <p:nvPr/>
        </p:nvPicPr>
        <p:blipFill>
          <a:blip r:embed="rId3" cstate="print"/>
          <a:srcRect r="3930"/>
          <a:stretch>
            <a:fillRect/>
          </a:stretch>
        </p:blipFill>
        <p:spPr bwMode="auto">
          <a:xfrm>
            <a:off x="2971800" y="4191000"/>
            <a:ext cx="4191000" cy="249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Types of Budgeting	</a:t>
            </a:r>
            <a:endParaRPr lang="en-US" dirty="0"/>
          </a:p>
        </p:txBody>
      </p:sp>
      <p:sp>
        <p:nvSpPr>
          <p:cNvPr id="3" name="Content Placeholder 2"/>
          <p:cNvSpPr>
            <a:spLocks noGrp="1"/>
          </p:cNvSpPr>
          <p:nvPr>
            <p:ph idx="1"/>
          </p:nvPr>
        </p:nvSpPr>
        <p:spPr/>
        <p:txBody>
          <a:bodyPr/>
          <a:lstStyle/>
          <a:p>
            <a:r>
              <a:rPr lang="en-US" dirty="0" smtClean="0"/>
              <a:t>Zero based budgets</a:t>
            </a:r>
          </a:p>
          <a:p>
            <a:r>
              <a:rPr lang="en-US" dirty="0" smtClean="0"/>
              <a:t>Program budgets</a:t>
            </a:r>
          </a:p>
          <a:p>
            <a:r>
              <a:rPr lang="en-US" dirty="0" smtClean="0"/>
              <a:t>Line item budgets</a:t>
            </a:r>
          </a:p>
          <a:p>
            <a:r>
              <a:rPr lang="en-US" dirty="0" smtClean="0"/>
              <a:t>Outcomes (performance) based budgets</a:t>
            </a:r>
          </a:p>
          <a:p>
            <a:pPr>
              <a:buNone/>
            </a:pPr>
            <a:endParaRPr lang="en-US" dirty="0"/>
          </a:p>
        </p:txBody>
      </p:sp>
      <p:sp>
        <p:nvSpPr>
          <p:cNvPr id="4" name="Slide Number Placeholder 3"/>
          <p:cNvSpPr>
            <a:spLocks noGrp="1"/>
          </p:cNvSpPr>
          <p:nvPr>
            <p:ph type="sldNum" sz="quarter" idx="4"/>
          </p:nvPr>
        </p:nvSpPr>
        <p:spPr/>
        <p:txBody>
          <a:bodyPr/>
          <a:lstStyle/>
          <a:p>
            <a:fld id="{F8E24598-D429-A34B-B4A6-5808099B37D3}" type="slidenum">
              <a:rPr lang="en-US" smtClean="0"/>
              <a:pPr/>
              <a:t>7</a:t>
            </a:fld>
            <a:endParaRPr lang="en-US" dirty="0"/>
          </a:p>
        </p:txBody>
      </p:sp>
      <p:pic>
        <p:nvPicPr>
          <p:cNvPr id="5" name="Picture 4" descr="C:\Users\ejohnson\AppData\Local\Microsoft\Windows\Temporary Internet Files\Content.IE5\56757HZO\MC900326744[1].wmf"/>
          <p:cNvPicPr>
            <a:picLocks noChangeAspect="1" noChangeArrowheads="1"/>
          </p:cNvPicPr>
          <p:nvPr/>
        </p:nvPicPr>
        <p:blipFill>
          <a:blip r:embed="rId3" cstate="print"/>
          <a:srcRect/>
          <a:stretch>
            <a:fillRect/>
          </a:stretch>
        </p:blipFill>
        <p:spPr bwMode="auto">
          <a:xfrm>
            <a:off x="6705600" y="4114800"/>
            <a:ext cx="1752600" cy="19979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fill="hold" nodeType="withEffect">
                                  <p:stCondLst>
                                    <p:cond delay="0"/>
                                  </p:stCondLst>
                                  <p:childTnLst>
                                    <p:anim to="1.5" calcmode="lin" valueType="num">
                                      <p:cBhvr override="childStyle">
                                        <p:cTn id="6" dur="2000" fill="hold"/>
                                        <p:tgtEl>
                                          <p:spTgt spid="3">
                                            <p:txEl>
                                              <p:pRg st="3" end="3"/>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graphicFrame>
        <p:nvGraphicFramePr>
          <p:cNvPr id="5" name="Content Placeholder 4"/>
          <p:cNvGraphicFramePr>
            <a:graphicFrameLocks noGrp="1"/>
          </p:cNvGraphicFramePr>
          <p:nvPr>
            <p:ph idx="1"/>
          </p:nvPr>
        </p:nvGraphicFramePr>
        <p:xfrm>
          <a:off x="381000" y="11430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Outcomes Based Budgeting</a:t>
            </a:r>
            <a:endParaRPr lang="en-US" dirty="0"/>
          </a:p>
        </p:txBody>
      </p:sp>
      <p:graphicFrame>
        <p:nvGraphicFramePr>
          <p:cNvPr id="5" name="Content Placeholder 4"/>
          <p:cNvGraphicFramePr>
            <a:graphicFrameLocks noGrp="1"/>
          </p:cNvGraphicFramePr>
          <p:nvPr>
            <p:ph idx="1"/>
          </p:nvPr>
        </p:nvGraphicFramePr>
        <p:xfrm>
          <a:off x="457200" y="1219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F8E24598-D429-A34B-B4A6-5808099B37D3}"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A-PowerPoint">
  <a:themeElements>
    <a:clrScheme name="CLA">
      <a:dk1>
        <a:srgbClr val="413000"/>
      </a:dk1>
      <a:lt1>
        <a:srgbClr val="FFFFFF"/>
      </a:lt1>
      <a:dk2>
        <a:srgbClr val="003767"/>
      </a:dk2>
      <a:lt2>
        <a:srgbClr val="DAD3CC"/>
      </a:lt2>
      <a:accent1>
        <a:srgbClr val="003767"/>
      </a:accent1>
      <a:accent2>
        <a:srgbClr val="4F3353"/>
      </a:accent2>
      <a:accent3>
        <a:srgbClr val="660003"/>
      </a:accent3>
      <a:accent4>
        <a:srgbClr val="A49400"/>
      </a:accent4>
      <a:accent5>
        <a:srgbClr val="F1E3C5"/>
      </a:accent5>
      <a:accent6>
        <a:srgbClr val="D3A367"/>
      </a:accent6>
      <a:hlink>
        <a:srgbClr val="00519A"/>
      </a:hlink>
      <a:folHlink>
        <a:srgbClr val="00519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DBD4C5"/>
        </a:lt1>
        <a:dk2>
          <a:srgbClr val="FFFFFF"/>
        </a:dk2>
        <a:lt2>
          <a:srgbClr val="323232"/>
        </a:lt2>
        <a:accent1>
          <a:srgbClr val="A78F91"/>
        </a:accent1>
        <a:accent2>
          <a:srgbClr val="B55341"/>
        </a:accent2>
        <a:accent3>
          <a:srgbClr val="EAE6DF"/>
        </a:accent3>
        <a:accent4>
          <a:srgbClr val="000000"/>
        </a:accent4>
        <a:accent5>
          <a:srgbClr val="D0C6C7"/>
        </a:accent5>
        <a:accent6>
          <a:srgbClr val="A44A3A"/>
        </a:accent6>
        <a:hlink>
          <a:srgbClr val="5D87A1"/>
        </a:hlink>
        <a:folHlink>
          <a:srgbClr val="90985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DBD4C5"/>
        </a:lt1>
        <a:dk2>
          <a:srgbClr val="FFFFFF"/>
        </a:dk2>
        <a:lt2>
          <a:srgbClr val="ED6F1E"/>
        </a:lt2>
        <a:accent1>
          <a:srgbClr val="A78F91"/>
        </a:accent1>
        <a:accent2>
          <a:srgbClr val="B55341"/>
        </a:accent2>
        <a:accent3>
          <a:srgbClr val="EAE6DF"/>
        </a:accent3>
        <a:accent4>
          <a:srgbClr val="000000"/>
        </a:accent4>
        <a:accent5>
          <a:srgbClr val="D0C6C7"/>
        </a:accent5>
        <a:accent6>
          <a:srgbClr val="A44A3A"/>
        </a:accent6>
        <a:hlink>
          <a:srgbClr val="5D87A1"/>
        </a:hlink>
        <a:folHlink>
          <a:srgbClr val="909859"/>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DBD4C5"/>
        </a:lt1>
        <a:dk2>
          <a:srgbClr val="FFFFFF"/>
        </a:dk2>
        <a:lt2>
          <a:srgbClr val="ED6F1E"/>
        </a:lt2>
        <a:accent1>
          <a:srgbClr val="A78F91"/>
        </a:accent1>
        <a:accent2>
          <a:srgbClr val="B55341"/>
        </a:accent2>
        <a:accent3>
          <a:srgbClr val="EAE6DF"/>
        </a:accent3>
        <a:accent4>
          <a:srgbClr val="000000"/>
        </a:accent4>
        <a:accent5>
          <a:srgbClr val="D0C6C7"/>
        </a:accent5>
        <a:accent6>
          <a:srgbClr val="A44A3A"/>
        </a:accent6>
        <a:hlink>
          <a:srgbClr val="5D87A1"/>
        </a:hlink>
        <a:folHlink>
          <a:srgbClr val="9EA3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8672</TotalTime>
  <Words>1974</Words>
  <Application>Microsoft Office PowerPoint</Application>
  <PresentationFormat>On-screen Show (4:3)</PresentationFormat>
  <Paragraphs>332</Paragraphs>
  <Slides>34</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Arial Narrow</vt:lpstr>
      <vt:lpstr>Calibri</vt:lpstr>
      <vt:lpstr>Times New Roman</vt:lpstr>
      <vt:lpstr>ヒラギノ角ゴ Pro W3</vt:lpstr>
      <vt:lpstr>CLA-PowerPoint</vt:lpstr>
      <vt:lpstr>  Budgeting for Results Outcomes Based Budgeting</vt:lpstr>
      <vt:lpstr>AGENDA</vt:lpstr>
      <vt:lpstr>PowerPoint Presentation</vt:lpstr>
      <vt:lpstr>Learning Objectives</vt:lpstr>
      <vt:lpstr>PowerPoint Presentation</vt:lpstr>
      <vt:lpstr>Discussion 1</vt:lpstr>
      <vt:lpstr>Common Types of Budgeting </vt:lpstr>
      <vt:lpstr>Definition</vt:lpstr>
      <vt:lpstr>Benefits of Outcomes Based Budgeting</vt:lpstr>
      <vt:lpstr>Key Definitions</vt:lpstr>
      <vt:lpstr>Key Definitions</vt:lpstr>
      <vt:lpstr>Outcomes Based Management Process</vt:lpstr>
      <vt:lpstr>PowerPoint Presentation</vt:lpstr>
      <vt:lpstr>Four Principles of Outcomes Based Budgeting</vt:lpstr>
      <vt:lpstr>Principle 1 – Establish Outcomes </vt:lpstr>
      <vt:lpstr>Output or Outcome?</vt:lpstr>
      <vt:lpstr>Principle 2 – Define Strategies to Achieve</vt:lpstr>
      <vt:lpstr>Linking Outputs to Outcomes </vt:lpstr>
      <vt:lpstr>Discussion 2</vt:lpstr>
      <vt:lpstr>Principle 3 – Develop a Budget for Approaches</vt:lpstr>
      <vt:lpstr>Efficiency Indicators</vt:lpstr>
      <vt:lpstr>Exercise – Efficiency Indicators</vt:lpstr>
      <vt:lpstr>Exercise (Continued)</vt:lpstr>
      <vt:lpstr>The Role of Performance Targets</vt:lpstr>
      <vt:lpstr>PowerPoint Presentation</vt:lpstr>
      <vt:lpstr>Case Study - Introduction </vt:lpstr>
      <vt:lpstr>PowerPoint Presentation</vt:lpstr>
      <vt:lpstr>Case Study – CLACS Outcomes</vt:lpstr>
      <vt:lpstr>Case Study – Outcome 1</vt:lpstr>
      <vt:lpstr>Case Study - Outcome 2</vt:lpstr>
      <vt:lpstr>Case Study – Outcome 3</vt:lpstr>
      <vt:lpstr>PowerPoint Presentation</vt:lpstr>
      <vt:lpstr>CONCLUSION</vt:lpstr>
      <vt:lpstr>PowerPoint Presentation</vt:lpstr>
    </vt:vector>
  </TitlesOfParts>
  <Company>LarsonAllen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Sartell Water Controls, Inc.</dc:title>
  <dc:creator>Sondra Glenn</dc:creator>
  <cp:lastModifiedBy>Jason Starner</cp:lastModifiedBy>
  <cp:revision>757</cp:revision>
  <cp:lastPrinted>2014-05-16T13:34:18Z</cp:lastPrinted>
  <dcterms:created xsi:type="dcterms:W3CDTF">2005-06-22T21:36:02Z</dcterms:created>
  <dcterms:modified xsi:type="dcterms:W3CDTF">2014-05-16T13:49:38Z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20</vt:i4>
  </property>
  <property fmtid="{D5CDD505-2E9C-101B-9397-08002B2CF9AE}" pid="3" name="tabName">
    <vt:lpwstr>Unfiled workpapers</vt:lpwstr>
  </property>
  <property fmtid="{D5CDD505-2E9C-101B-9397-08002B2CF9AE}" pid="4" name="workpaperIndex">
    <vt:lpwstr>
    </vt:lpwstr>
  </property>
</Properties>
</file>