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41FE2-2C8E-4B70-9088-482F7DAC7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80D35-4C6A-48AD-A9DD-3936BA5B9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B34DB-5AA6-493C-83F6-50B9CCD5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EF19C-B04D-4815-96A4-10DB55A1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C6DAC-2480-422A-A0D9-1461F7CB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0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FBF9-C490-44C9-A8BD-15D7D3A4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38856-21A6-4C42-B51C-8D6CE077E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46556-6871-4E89-A76D-4AD462F0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5A83E-C461-42D9-8510-DCED3D3C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42AF7-2FF7-44F8-9E09-3E98559A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1794D3-0534-468A-8644-A9092A84E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616D0-FF0D-413F-B4D7-0E009C3DC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760B-53CD-42FF-952F-3DE29B8A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B94E6-F4A9-440E-8A8A-DD8751DE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8A1F-5648-4B56-87E1-2997B6AC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0766A-9428-4152-A478-1AB6D090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62DF-FB81-4A3C-A1B5-83C4FB04B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F1BED-13E8-4640-80D3-2055CF75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C9BC2-EF9D-4232-A76F-3E31563F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16793-E343-430F-818E-FE3C209C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3669-1B70-4DA5-B2E6-A70F28B7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98BE2-E8F8-42F9-A72A-4D32A0B8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A0DB8-E958-4E1A-BA4F-0BAF6962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8ECCD-1C0F-4948-8F1F-65B0AB5E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135E9-FFF7-4F61-A135-3AA518F5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FBC1-5994-423D-A156-B50400092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2CEE-9C07-47AF-AAD5-5CE67F287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B4329-B65A-44EF-A883-249B35164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B33CA-5037-4D5D-93B5-0394FF7E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99065-A932-4783-A7FB-825DC47F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9940E-FE47-494F-847F-A74EEC30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1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5A4-CF56-423E-964B-E8E41FB6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96AF9-AC1F-4836-B03E-D38C0762A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50BBC-FB25-439B-A081-921D31062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516CC-7487-4910-89E3-F7A15C5F7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932A6-E93F-4277-B45B-F2F2B83A7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A9B3C-E7B0-452F-B9D8-B2D06525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5D49B-5E34-41BA-8E82-1BE05E6F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A7D69-EBF5-41A9-8FE5-F5EF5ECD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8EB0B-1F2B-48E5-9DDC-8EA3DD5F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AF67B-1030-468F-B2ED-925EF5AA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93548-3084-45EE-B504-AE04E2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732A6-0AFF-4767-9E70-6808E8BBA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D7AC5C-E240-4AA1-9F13-BE9801AF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3E28B-EA52-4E8A-B495-C7EF3457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2AC08-9B56-4524-A747-8D1E69A0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06A6-F59A-4891-8B1E-13DD9A7A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4F5F9-0D64-4DAE-98B0-2D18AFAB0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6885C-4165-41D3-800A-D3833C429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B6768-9C83-4867-A38B-E711BC25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951BE-E8B4-4527-92B6-129DD7B8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C0659-FD29-4D19-BCA6-012A6794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8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FDD7-CB05-4DF2-9C42-DC4FFAE2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E2C56-F068-45E5-9941-A0C805601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6B45B-1E88-45E5-920B-2132790B0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6184A-4DE3-4585-A21D-5A0610F3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775D0-9A2D-4E37-9F7F-FF83B77D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C039-EB37-4074-9471-3289766E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8D5C3-CAA0-41F2-ABD0-ADB68353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C94EB-4CED-46E4-8511-5B4194DBE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55A86-749B-4FFA-B234-3FAFBD1C9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B038-03E4-4661-8625-445CC7B7A58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71B76-1D83-4539-8ABF-20988D6F8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77A45-09A2-4A54-94C8-CE5F49202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0652-EAE6-4564-8E8B-1D19148E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5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worule.org/wp-content/uploads/2018/10/Two-Rule-Pledge_Final-1024x704-e1538448873128.png">
            <a:extLst>
              <a:ext uri="{FF2B5EF4-FFF2-40B4-BE49-F238E27FC236}">
                <a16:creationId xmlns:a16="http://schemas.microsoft.com/office/drawing/2014/main" id="{0C639322-7FE4-469A-8D53-3267C147B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746" y="904244"/>
            <a:ext cx="5857875" cy="40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9A38DD-C13D-447F-80C6-E57B54FCE6FB}"/>
              </a:ext>
            </a:extLst>
          </p:cNvPr>
          <p:cNvSpPr txBox="1"/>
          <p:nvPr/>
        </p:nvSpPr>
        <p:spPr>
          <a:xfrm flipH="1">
            <a:off x="3101746" y="4934462"/>
            <a:ext cx="5727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TwoRule.org/speaking</a:t>
            </a:r>
          </a:p>
        </p:txBody>
      </p:sp>
    </p:spTree>
    <p:extLst>
      <p:ext uri="{BB962C8B-B14F-4D97-AF65-F5344CB8AC3E}">
        <p14:creationId xmlns:p14="http://schemas.microsoft.com/office/powerpoint/2010/main" val="305768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 McClanahan</dc:creator>
  <cp:lastModifiedBy>CJ McClanahan</cp:lastModifiedBy>
  <cp:revision>2</cp:revision>
  <dcterms:created xsi:type="dcterms:W3CDTF">2018-10-31T10:40:27Z</dcterms:created>
  <dcterms:modified xsi:type="dcterms:W3CDTF">2018-10-31T10:44:09Z</dcterms:modified>
</cp:coreProperties>
</file>